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ANT 237 </a:t>
            </a:r>
            <a:br>
              <a:rPr lang="tr-TR" dirty="0" smtClean="0"/>
            </a:br>
            <a:r>
              <a:rPr lang="tr-TR" dirty="0" smtClean="0"/>
              <a:t>Toplumsal Cinsiyet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 algn="ctr"/>
            <a:r>
              <a:rPr lang="tr-TR" dirty="0" smtClean="0"/>
              <a:t>MARKSİZM VE FEMİNİZM / MARKSİST TEORİLER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F. Engels,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Origin</a:t>
            </a:r>
            <a:r>
              <a:rPr lang="tr-TR" i="1" dirty="0" smtClean="0"/>
              <a:t> of </a:t>
            </a:r>
            <a:r>
              <a:rPr lang="tr-TR" i="1" dirty="0" err="1" smtClean="0"/>
              <a:t>Family</a:t>
            </a:r>
            <a:r>
              <a:rPr lang="tr-TR" i="1" dirty="0" smtClean="0"/>
              <a:t>, </a:t>
            </a:r>
            <a:r>
              <a:rPr lang="tr-TR" i="1" dirty="0" err="1" smtClean="0"/>
              <a:t>Private</a:t>
            </a:r>
            <a:r>
              <a:rPr lang="tr-TR" i="1" dirty="0" smtClean="0"/>
              <a:t> </a:t>
            </a:r>
            <a:r>
              <a:rPr lang="tr-TR" i="1" dirty="0" err="1" smtClean="0"/>
              <a:t>Property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State</a:t>
            </a:r>
            <a:r>
              <a:rPr lang="tr-TR" i="1" dirty="0" smtClean="0"/>
              <a:t> </a:t>
            </a:r>
            <a:r>
              <a:rPr lang="tr-TR" dirty="0" smtClean="0"/>
              <a:t>(Ailenin, Özel Mülkiyetin ve Devletin Kökeni), 1884. </a:t>
            </a:r>
          </a:p>
          <a:p>
            <a:endParaRPr lang="tr-TR" dirty="0" smtClean="0"/>
          </a:p>
          <a:p>
            <a:r>
              <a:rPr lang="tr-TR" dirty="0" smtClean="0"/>
              <a:t>Doğrudan feminist kaygılarla yazılmış bir eser olmasa da aile ve kadınların aile ve toplumdaki yerini analiz etmesi açısından dikkate alınmaktadır.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tr-TR" sz="4000" b="1" dirty="0" smtClean="0"/>
              <a:t>	Temel tartışmalar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Kadınlar bir sınıf olarak kabul edilip edilmeyeceği</a:t>
            </a:r>
          </a:p>
          <a:p>
            <a:r>
              <a:rPr lang="tr-TR" dirty="0" smtClean="0"/>
              <a:t>Ev içi emek tartışması: Ev işinin genel anlamda ekonomik ilişkiler ağının içine dahil edilmeye çalışılması (</a:t>
            </a:r>
            <a:r>
              <a:rPr lang="tr-TR" dirty="0" err="1" smtClean="0"/>
              <a:t>Margaret</a:t>
            </a:r>
            <a:r>
              <a:rPr lang="tr-TR" dirty="0" smtClean="0"/>
              <a:t> </a:t>
            </a:r>
            <a:r>
              <a:rPr lang="tr-TR" dirty="0" err="1" smtClean="0"/>
              <a:t>Benston</a:t>
            </a:r>
            <a:r>
              <a:rPr lang="tr-TR" dirty="0" smtClean="0"/>
              <a:t>, </a:t>
            </a:r>
            <a:r>
              <a:rPr lang="tr-TR" i="1" dirty="0" smtClean="0"/>
              <a:t>Kadınların Kurtuluşunun Ekonomi Politiği</a:t>
            </a:r>
            <a:r>
              <a:rPr lang="tr-TR" dirty="0" smtClean="0"/>
              <a:t>, 1969).</a:t>
            </a:r>
          </a:p>
          <a:p>
            <a:pPr>
              <a:buNone/>
            </a:pPr>
            <a:r>
              <a:rPr lang="tr-TR" dirty="0" smtClean="0"/>
              <a:t>		-Kullanım değeri üreticisi olarak kadınlar-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içi emek sadece değer mi üretir yoksa artı değerin üretilmesi için de vazgeçilmez midir?</a:t>
            </a:r>
          </a:p>
          <a:p>
            <a:pPr lvl="1"/>
            <a:r>
              <a:rPr lang="tr-TR" dirty="0" smtClean="0"/>
              <a:t>Üretim (</a:t>
            </a:r>
            <a:r>
              <a:rPr lang="tr-TR" dirty="0" err="1" smtClean="0"/>
              <a:t>production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Yeniden üretim (</a:t>
            </a:r>
            <a:r>
              <a:rPr lang="tr-TR" dirty="0" err="1" smtClean="0"/>
              <a:t>reproduction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Üreme (çocuk doğurma)</a:t>
            </a:r>
          </a:p>
          <a:p>
            <a:pPr lvl="2"/>
            <a:r>
              <a:rPr lang="tr-TR" dirty="0" smtClean="0"/>
              <a:t>Emek gücünün yeniden üretimi</a:t>
            </a:r>
          </a:p>
          <a:p>
            <a:pPr lvl="2"/>
            <a:endParaRPr lang="tr-TR" dirty="0" smtClean="0"/>
          </a:p>
          <a:p>
            <a:pPr lvl="2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	Susan </a:t>
            </a:r>
            <a:r>
              <a:rPr lang="tr-TR" dirty="0" err="1" smtClean="0"/>
              <a:t>Sontag’ın</a:t>
            </a:r>
            <a:r>
              <a:rPr lang="tr-TR" dirty="0" smtClean="0"/>
              <a:t> da benimsediği bir görüş olarak “Ev ve ailenin kapitalizmin dışında bıraktığı ve yabancılaşmanın belki de en az yaşandığı yer olması” üzerine tartışınız. </a:t>
            </a:r>
          </a:p>
          <a:p>
            <a:pPr>
              <a:buNone/>
            </a:pPr>
            <a:r>
              <a:rPr lang="tr-TR" dirty="0" smtClean="0"/>
              <a:t>		Benzer bir argümanla Türkiye’de gerçekleştirilen bir alan araştırmasına dayanan </a:t>
            </a:r>
            <a:r>
              <a:rPr lang="tr-TR" i="1" dirty="0" smtClean="0"/>
              <a:t>Para ile Akraba </a:t>
            </a:r>
            <a:r>
              <a:rPr lang="tr-TR" dirty="0" smtClean="0"/>
              <a:t>adlı eseri bu bağlamda değerlendiriniz.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519749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	</a:t>
            </a:r>
          </a:p>
          <a:p>
            <a:pPr>
              <a:buNone/>
            </a:pPr>
            <a:r>
              <a:rPr lang="tr-TR" dirty="0" smtClean="0"/>
              <a:t>		Kadınların boyun eğmesinin sadece kapitalizmle açıklanmaya çalışılması </a:t>
            </a:r>
            <a:r>
              <a:rPr lang="tr-TR" dirty="0" err="1" smtClean="0"/>
              <a:t>marksist</a:t>
            </a:r>
            <a:r>
              <a:rPr lang="tr-TR" dirty="0" smtClean="0"/>
              <a:t> </a:t>
            </a:r>
            <a:r>
              <a:rPr lang="tr-TR" dirty="0" err="1" smtClean="0"/>
              <a:t>feminizlerin</a:t>
            </a:r>
            <a:r>
              <a:rPr lang="tr-TR" dirty="0" smtClean="0"/>
              <a:t> açmazı olmuştur. </a:t>
            </a:r>
            <a:r>
              <a:rPr lang="tr-TR" dirty="0" smtClean="0"/>
              <a:t>Kapitalis</a:t>
            </a:r>
            <a:r>
              <a:rPr lang="tr-TR" dirty="0" smtClean="0"/>
              <a:t>t olmayan toplumlarda da kadınlar ezildiği </a:t>
            </a:r>
            <a:r>
              <a:rPr lang="tr-TR" smtClean="0"/>
              <a:t>iddia edilebilir.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Radikal feministlerin benimsediği“</a:t>
            </a:r>
            <a:r>
              <a:rPr lang="tr-TR" dirty="0" err="1" smtClean="0"/>
              <a:t>patriyarki”kavramı</a:t>
            </a:r>
            <a:r>
              <a:rPr lang="tr-TR" dirty="0" smtClean="0"/>
              <a:t> ile kapitalizm öncesinde de </a:t>
            </a:r>
            <a:r>
              <a:rPr lang="tr-TR" dirty="0" err="1" smtClean="0"/>
              <a:t>varolan</a:t>
            </a:r>
            <a:r>
              <a:rPr lang="tr-TR" dirty="0" smtClean="0"/>
              <a:t> eşitsiz ilişkiler açıklanmaya çalışılmışsa da bu açıklama da beraberinde başka bir takım sorunları/tartışmaları gündeme getirmiştir.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91</Words>
  <Application>Microsoft Office PowerPoint</Application>
  <PresentationFormat>Ekran Gösterisi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ANT 237  Toplumsal Cinsiyet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237  Toplumsal Cinsiyet</dc:title>
  <dc:creator>Mayhemzone</dc:creator>
  <cp:lastModifiedBy>Mayhemzone</cp:lastModifiedBy>
  <cp:revision>12</cp:revision>
  <dcterms:created xsi:type="dcterms:W3CDTF">2017-11-10T09:02:38Z</dcterms:created>
  <dcterms:modified xsi:type="dcterms:W3CDTF">2017-11-10T10:51:06Z</dcterms:modified>
</cp:coreProperties>
</file>