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302" r:id="rId2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solidFill>
                <a:srgbClr val="4780AA"/>
              </a:solidFill>
              <a:prstDash val="solid"/>
              <a:miter lim="400000"/>
            </a:ln>
          </a:left>
          <a:right>
            <a:ln w="12700" cap="flat">
              <a:solidFill>
                <a:srgbClr val="4780AA"/>
              </a:solidFill>
              <a:prstDash val="solid"/>
              <a:miter lim="400000"/>
            </a:ln>
          </a:right>
          <a:top>
            <a:ln w="12700" cap="flat">
              <a:solidFill>
                <a:srgbClr val="4780AA"/>
              </a:solidFill>
              <a:prstDash val="solid"/>
              <a:miter lim="400000"/>
            </a:ln>
          </a:top>
          <a:bottom>
            <a:ln w="12700" cap="flat">
              <a:solidFill>
                <a:srgbClr val="4780AA"/>
              </a:solidFill>
              <a:prstDash val="solid"/>
              <a:miter lim="400000"/>
            </a:ln>
          </a:bottom>
          <a:insideH>
            <a:ln w="12700" cap="flat">
              <a:solidFill>
                <a:srgbClr val="4780AA"/>
              </a:solidFill>
              <a:prstDash val="solid"/>
              <a:miter lim="400000"/>
            </a:ln>
          </a:insideH>
          <a:insideV>
            <a:ln w="12700" cap="flat">
              <a:solidFill>
                <a:srgbClr val="4780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B9C4C8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4780AA"/>
              </a:solidFill>
              <a:prstDash val="solid"/>
              <a:miter lim="400000"/>
            </a:ln>
          </a:left>
          <a:right>
            <a:ln w="12700" cap="flat">
              <a:solidFill>
                <a:srgbClr val="4780AA"/>
              </a:solidFill>
              <a:prstDash val="solid"/>
              <a:miter lim="400000"/>
            </a:ln>
          </a:right>
          <a:top>
            <a:ln w="12700" cap="flat">
              <a:solidFill>
                <a:srgbClr val="4780AA"/>
              </a:solidFill>
              <a:prstDash val="solid"/>
              <a:miter lim="400000"/>
            </a:ln>
          </a:top>
          <a:bottom>
            <a:ln w="12700" cap="flat">
              <a:solidFill>
                <a:srgbClr val="4780AA"/>
              </a:solidFill>
              <a:prstDash val="solid"/>
              <a:miter lim="400000"/>
            </a:ln>
          </a:bottom>
          <a:insideH>
            <a:ln w="12700" cap="flat">
              <a:solidFill>
                <a:srgbClr val="4780AA"/>
              </a:solidFill>
              <a:prstDash val="solid"/>
              <a:miter lim="400000"/>
            </a:ln>
          </a:insideH>
          <a:insideV>
            <a:ln w="12700" cap="flat">
              <a:solidFill>
                <a:srgbClr val="4780AA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313507"/>
              <a:satOff val="34334"/>
              <a:lumOff val="-8266"/>
              <a:alpha val="62000"/>
            </a:schemeClr>
          </a:solidFill>
        </a:fill>
      </a:tcStyle>
    </a:firstCol>
    <a:lastRow>
      <a:tcTxStyle b="off" i="off">
        <a:fontRef idx="minor">
          <a:srgbClr val="45A7DE"/>
        </a:fontRef>
        <a:srgbClr val="45A7DE"/>
      </a:tcTxStyle>
      <a:tcStyle>
        <a:tcBdr>
          <a:left>
            <a:ln w="12700" cap="flat">
              <a:solidFill>
                <a:srgbClr val="4780AA"/>
              </a:solidFill>
              <a:prstDash val="solid"/>
              <a:miter lim="400000"/>
            </a:ln>
          </a:left>
          <a:right>
            <a:ln w="12700" cap="flat">
              <a:solidFill>
                <a:srgbClr val="4780AA"/>
              </a:solidFill>
              <a:prstDash val="solid"/>
              <a:miter lim="400000"/>
            </a:ln>
          </a:right>
          <a:top>
            <a:ln w="25400" cap="flat">
              <a:solidFill>
                <a:srgbClr val="4780AA"/>
              </a:solidFill>
              <a:prstDash val="solid"/>
              <a:miter lim="400000"/>
            </a:ln>
          </a:top>
          <a:bottom>
            <a:ln w="12700" cap="flat">
              <a:solidFill>
                <a:srgbClr val="4780AA"/>
              </a:solidFill>
              <a:prstDash val="solid"/>
              <a:miter lim="400000"/>
            </a:ln>
          </a:bottom>
          <a:insideH>
            <a:ln w="12700" cap="flat">
              <a:solidFill>
                <a:srgbClr val="4780AA"/>
              </a:solidFill>
              <a:prstDash val="solid"/>
              <a:miter lim="400000"/>
            </a:ln>
          </a:insideH>
          <a:insideV>
            <a:ln w="12700" cap="flat">
              <a:solidFill>
                <a:srgbClr val="4780AA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4780AA"/>
              </a:solidFill>
              <a:prstDash val="solid"/>
              <a:miter lim="400000"/>
            </a:ln>
          </a:left>
          <a:right>
            <a:ln w="12700" cap="flat">
              <a:solidFill>
                <a:srgbClr val="4780AA"/>
              </a:solidFill>
              <a:prstDash val="solid"/>
              <a:miter lim="400000"/>
            </a:ln>
          </a:right>
          <a:top>
            <a:ln w="12700" cap="flat">
              <a:solidFill>
                <a:srgbClr val="4780AA"/>
              </a:solidFill>
              <a:prstDash val="solid"/>
              <a:miter lim="400000"/>
            </a:ln>
          </a:top>
          <a:bottom>
            <a:ln w="12700" cap="flat">
              <a:solidFill>
                <a:srgbClr val="4780AA"/>
              </a:solidFill>
              <a:prstDash val="solid"/>
              <a:miter lim="400000"/>
            </a:ln>
          </a:bottom>
          <a:insideH>
            <a:ln w="12700" cap="flat">
              <a:solidFill>
                <a:srgbClr val="4780AA"/>
              </a:solidFill>
              <a:prstDash val="solid"/>
              <a:miter lim="400000"/>
            </a:ln>
          </a:insideH>
          <a:insideV>
            <a:ln w="12700" cap="flat">
              <a:solidFill>
                <a:srgbClr val="4780AA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313507"/>
              <a:satOff val="34334"/>
              <a:lumOff val="-8266"/>
              <a:alpha val="62000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chemeClr val="accent1">
              <a:hueOff val="-313507"/>
              <a:satOff val="34334"/>
              <a:lumOff val="-8266"/>
              <a:alpha val="10000"/>
            </a:scheme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254308"/>
              <a:satOff val="57261"/>
              <a:lumOff val="12765"/>
              <a:alpha val="62000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137185"/>
              <a:satOff val="27043"/>
              <a:lumOff val="-11337"/>
              <a:alpha val="80000"/>
            </a:scheme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137185"/>
              <a:satOff val="27043"/>
              <a:lumOff val="-11337"/>
              <a:alpha val="80000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4C4C4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BABABA">
              <a:alpha val="70000"/>
            </a:srgbClr>
          </a:solidFill>
        </a:fill>
      </a:tcStyle>
    </a:firstCol>
    <a:lastRow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4B4B4B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chemeClr val="accent2">
              <a:hueOff val="-739060"/>
              <a:satOff val="51948"/>
              <a:lumOff val="-8454"/>
              <a:alpha val="62000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868685"/>
              </a:solidFill>
              <a:prstDash val="solid"/>
              <a:miter lim="400000"/>
            </a:ln>
          </a:top>
          <a:bottom>
            <a:ln w="12700" cap="flat">
              <a:solidFill>
                <a:srgbClr val="868685"/>
              </a:solidFill>
              <a:prstDash val="solid"/>
              <a:miter lim="400000"/>
            </a:ln>
          </a:bottom>
          <a:insideH>
            <a:ln w="12700" cap="flat">
              <a:solidFill>
                <a:srgbClr val="868685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wholeTbl>
    <a:band2H>
      <a:tcTxStyle/>
      <a:tcStyle>
        <a:tcBdr/>
        <a:fill>
          <a:solidFill>
            <a:srgbClr val="D5CBC0">
              <a:alpha val="39000"/>
            </a:srgbClr>
          </a:solidFill>
        </a:fill>
      </a:tcStyle>
    </a:band2H>
    <a:firstCo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solidFill>
                <a:srgbClr val="868685"/>
              </a:solidFill>
              <a:prstDash val="solid"/>
              <a:miter lim="400000"/>
            </a:ln>
          </a:left>
          <a:right>
            <a:ln w="12700" cap="flat">
              <a:solidFill>
                <a:srgbClr val="868685"/>
              </a:solidFill>
              <a:prstDash val="solid"/>
              <a:miter lim="400000"/>
            </a:ln>
          </a:right>
          <a:top>
            <a:ln w="12700" cap="flat">
              <a:solidFill>
                <a:srgbClr val="868685"/>
              </a:solidFill>
              <a:prstDash val="solid"/>
              <a:miter lim="400000"/>
            </a:ln>
          </a:top>
          <a:bottom>
            <a:ln w="12700" cap="flat">
              <a:solidFill>
                <a:srgbClr val="868685"/>
              </a:solidFill>
              <a:prstDash val="solid"/>
              <a:miter lim="400000"/>
            </a:ln>
          </a:bottom>
          <a:insideH>
            <a:ln w="12700" cap="flat">
              <a:solidFill>
                <a:srgbClr val="868685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9A3C00"/>
              </a:solidFill>
              <a:prstDash val="solid"/>
              <a:miter lim="400000"/>
            </a:ln>
          </a:top>
          <a:bottom>
            <a:ln w="12700" cap="flat">
              <a:solidFill>
                <a:srgbClr val="9A3C00"/>
              </a:solidFill>
              <a:prstDash val="solid"/>
              <a:miter lim="400000"/>
            </a:ln>
          </a:bottom>
          <a:insideH>
            <a:ln w="12700" cap="flat">
              <a:solidFill>
                <a:srgbClr val="9A3C0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E5F00">
              <a:alpha val="80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9A3C00"/>
              </a:solidFill>
              <a:prstDash val="solid"/>
              <a:miter lim="400000"/>
            </a:ln>
          </a:top>
          <a:bottom>
            <a:ln w="12700" cap="flat">
              <a:solidFill>
                <a:srgbClr val="9A3C00"/>
              </a:solidFill>
              <a:prstDash val="solid"/>
              <a:miter lim="400000"/>
            </a:ln>
          </a:bottom>
          <a:insideH>
            <a:ln w="12700" cap="flat">
              <a:solidFill>
                <a:srgbClr val="9A3C0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E5F00">
              <a:alpha val="80000"/>
            </a:srgbClr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685948">
              <a:alpha val="1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160F02">
                  <a:alpha val="70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160F02">
                  <a:alpha val="7000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160F02">
                  <a:alpha val="7000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160F02">
                  <a:alpha val="70000"/>
                </a:srgbClr>
              </a:solidFill>
              <a:prstDash val="solid"/>
              <a:miter lim="400000"/>
            </a:ln>
          </a:insideV>
        </a:tcBdr>
        <a:fill>
          <a:solidFill>
            <a:srgbClr val="685948">
              <a:alpha val="62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V>
        </a:tcBdr>
        <a:fill>
          <a:solidFill>
            <a:srgbClr val="000000">
              <a:alpha val="70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V>
        </a:tcBdr>
        <a:fill>
          <a:solidFill>
            <a:srgbClr val="000000">
              <a:alpha val="70000"/>
            </a:srgbClr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wholeTbl>
    <a:band2H>
      <a:tcTxStyle/>
      <a:tcStyle>
        <a:tcBdr/>
        <a:fill>
          <a:solidFill>
            <a:srgbClr val="FEFEE0">
              <a:alpha val="55000"/>
            </a:srgbClr>
          </a:solidFill>
        </a:fill>
      </a:tcStyle>
    </a:band2H>
    <a:firstCol>
      <a:tcTxStyle b="off" i="off">
        <a:fontRef idx="minor">
          <a:srgbClr val="45A7DE"/>
        </a:fontRef>
        <a:srgbClr val="45A7DE"/>
      </a:tcTxStyle>
      <a:tcStyle>
        <a:tcBdr>
          <a:left>
            <a:ln w="12700" cap="flat">
              <a:noFill/>
              <a:miter lim="400000"/>
            </a:ln>
          </a:left>
          <a:right>
            <a:ln w="31750" cap="flat">
              <a:solidFill>
                <a:schemeClr val="accent5">
                  <a:hueOff val="61010"/>
                  <a:satOff val="20460"/>
                  <a:lumOff val="-2197"/>
                  <a:alpha val="62000"/>
                </a:schemeClr>
              </a:solidFill>
              <a:prstDash val="solid"/>
              <a:miter lim="400000"/>
            </a:ln>
          </a:right>
          <a:top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firstCol>
    <a:lastRow>
      <a:tcTxStyle b="off" i="off">
        <a:fontRef idx="minor">
          <a:srgbClr val="45A7DE"/>
        </a:fontRef>
        <a:srgbClr val="45A7D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lastRow>
    <a:firstRow>
      <a:tcTxStyle b="off" i="off">
        <a:fontRef idx="minor">
          <a:srgbClr val="45A7DE"/>
        </a:fontRef>
        <a:srgbClr val="45A7D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1"/>
    <p:restoredTop sz="94674"/>
  </p:normalViewPr>
  <p:slideViewPr>
    <p:cSldViewPr snapToGrid="0" snapToObjects="1">
      <p:cViewPr varScale="1">
        <p:scale>
          <a:sx n="87" d="100"/>
          <a:sy n="87" d="100"/>
        </p:scale>
        <p:origin x="222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1" name="Shape 16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1307138" y="649152"/>
            <a:ext cx="10401301" cy="5856302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1270000" y="6604000"/>
            <a:ext cx="10464800" cy="1651000"/>
          </a:xfrm>
          <a:prstGeom prst="rect">
            <a:avLst/>
          </a:prstGeom>
        </p:spPr>
        <p:txBody>
          <a:bodyPr anchor="b"/>
          <a:lstStyle>
            <a:lvl1pPr>
              <a:defRPr sz="9500"/>
            </a:lvl1pPr>
          </a:lstStyle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70000" y="8331200"/>
            <a:ext cx="10464800" cy="12700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000"/>
            </a:lvl1pPr>
            <a:lvl2pPr marL="0" indent="0" algn="ctr">
              <a:spcBef>
                <a:spcPts val="0"/>
              </a:spcBef>
              <a:buSzTx/>
              <a:buNone/>
              <a:defRPr sz="4000"/>
            </a:lvl2pPr>
            <a:lvl3pPr marL="0" indent="0" algn="ctr">
              <a:spcBef>
                <a:spcPts val="0"/>
              </a:spcBef>
              <a:buSzTx/>
              <a:buNone/>
              <a:defRPr sz="4000"/>
            </a:lvl3pPr>
            <a:lvl4pPr marL="0" indent="0" algn="ctr">
              <a:spcBef>
                <a:spcPts val="0"/>
              </a:spcBef>
              <a:buSzTx/>
              <a:buNone/>
              <a:defRPr sz="4000"/>
            </a:lvl4pPr>
            <a:lvl5pPr marL="0" indent="0" algn="ctr">
              <a:spcBef>
                <a:spcPts val="0"/>
              </a:spcBef>
              <a:buSzTx/>
              <a:buNone/>
              <a:defRPr sz="4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270000" y="2844800"/>
            <a:ext cx="10464800" cy="4064000"/>
          </a:xfrm>
          <a:prstGeom prst="rect">
            <a:avLst/>
          </a:prstGeom>
        </p:spPr>
        <p:txBody>
          <a:bodyPr/>
          <a:lstStyle>
            <a:lvl1pPr>
              <a:defRPr sz="9500"/>
            </a:lvl1pPr>
          </a:lstStyle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butterfly-and-leaf_3000x1734.jpeg"/>
          <p:cNvSpPr>
            <a:spLocks noGrp="1"/>
          </p:cNvSpPr>
          <p:nvPr>
            <p:ph type="pic" sz="half" idx="13"/>
          </p:nvPr>
        </p:nvSpPr>
        <p:spPr>
          <a:xfrm>
            <a:off x="6572250" y="812800"/>
            <a:ext cx="5753100" cy="76708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381000" y="1409700"/>
            <a:ext cx="5867400" cy="33020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81000" y="4787900"/>
            <a:ext cx="5867400" cy="3721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000"/>
            </a:lvl1pPr>
            <a:lvl2pPr marL="0" indent="0" algn="ctr">
              <a:spcBef>
                <a:spcPts val="0"/>
              </a:spcBef>
              <a:buSzTx/>
              <a:buNone/>
              <a:defRPr sz="4000"/>
            </a:lvl2pPr>
            <a:lvl3pPr marL="0" indent="0" algn="ctr">
              <a:spcBef>
                <a:spcPts val="0"/>
              </a:spcBef>
              <a:buSzTx/>
              <a:buNone/>
              <a:defRPr sz="4000"/>
            </a:lvl3pPr>
            <a:lvl4pPr marL="0" indent="0" algn="ctr">
              <a:spcBef>
                <a:spcPts val="0"/>
              </a:spcBef>
              <a:buSzTx/>
              <a:buNone/>
              <a:defRPr sz="4000"/>
            </a:lvl4pPr>
            <a:lvl5pPr marL="0" indent="0" algn="ctr">
              <a:spcBef>
                <a:spcPts val="0"/>
              </a:spcBef>
              <a:buSzTx/>
              <a:buNone/>
              <a:defRPr sz="4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butterfly-and-leaf_3000x1734.jpeg"/>
          <p:cNvSpPr>
            <a:spLocks noGrp="1"/>
          </p:cNvSpPr>
          <p:nvPr>
            <p:ph type="pic" sz="half" idx="13"/>
          </p:nvPr>
        </p:nvSpPr>
        <p:spPr>
          <a:xfrm>
            <a:off x="7277100" y="2578100"/>
            <a:ext cx="4457700" cy="59436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270000" y="2768600"/>
            <a:ext cx="5461000" cy="5715000"/>
          </a:xfrm>
          <a:prstGeom prst="rect">
            <a:avLst/>
          </a:prstGeom>
        </p:spPr>
        <p:txBody>
          <a:bodyPr/>
          <a:lstStyle>
            <a:lvl1pPr marL="444500" indent="-444500">
              <a:spcBef>
                <a:spcPts val="3800"/>
              </a:spcBef>
              <a:buSzPct val="50000"/>
              <a:buBlip>
                <a:blip r:embed="rId2"/>
              </a:buBlip>
              <a:defRPr sz="3600"/>
            </a:lvl1pPr>
            <a:lvl2pPr marL="889000" indent="-444500">
              <a:spcBef>
                <a:spcPts val="3800"/>
              </a:spcBef>
              <a:buSzPct val="50000"/>
              <a:buBlip>
                <a:blip r:embed="rId2"/>
              </a:buBlip>
              <a:defRPr sz="3600"/>
            </a:lvl2pPr>
            <a:lvl3pPr marL="1333500" indent="-444500">
              <a:spcBef>
                <a:spcPts val="3800"/>
              </a:spcBef>
              <a:buSzPct val="50000"/>
              <a:buBlip>
                <a:blip r:embed="rId2"/>
              </a:buBlip>
              <a:defRPr sz="3600"/>
            </a:lvl3pPr>
            <a:lvl4pPr marL="1778000" indent="-444500">
              <a:spcBef>
                <a:spcPts val="3800"/>
              </a:spcBef>
              <a:buSzPct val="50000"/>
              <a:buBlip>
                <a:blip r:embed="rId2"/>
              </a:buBlip>
              <a:defRPr sz="3600"/>
            </a:lvl4pPr>
            <a:lvl5pPr marL="2222500" indent="-444500">
              <a:spcBef>
                <a:spcPts val="3800"/>
              </a:spcBef>
              <a:buSzPct val="50000"/>
              <a:buBlip>
                <a:blip r:embed="rId2"/>
              </a:buBlip>
              <a:defRPr sz="3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 rot="21600000">
            <a:off x="7063543" y="473144"/>
            <a:ext cx="5554134" cy="41656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 rot="21600000">
            <a:off x="7095370" y="5018682"/>
            <a:ext cx="5520268" cy="41402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>
            <a:off x="266700" y="482600"/>
            <a:ext cx="6502400" cy="8669867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Image"/>
          <p:cNvSpPr>
            <a:spLocks noGrp="1"/>
          </p:cNvSpPr>
          <p:nvPr>
            <p:ph type="pic" sz="half" idx="13"/>
          </p:nvPr>
        </p:nvSpPr>
        <p:spPr>
          <a:xfrm>
            <a:off x="7226300" y="1231900"/>
            <a:ext cx="4914900" cy="69977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18" name="Title Text"/>
          <p:cNvSpPr txBox="1">
            <a:spLocks noGrp="1"/>
          </p:cNvSpPr>
          <p:nvPr>
            <p:ph type="title"/>
          </p:nvPr>
        </p:nvSpPr>
        <p:spPr>
          <a:xfrm>
            <a:off x="609600" y="1155700"/>
            <a:ext cx="5994400" cy="3568700"/>
          </a:xfrm>
          <a:prstGeom prst="rect">
            <a:avLst/>
          </a:prstGeom>
        </p:spPr>
        <p:txBody>
          <a:bodyPr anchor="b"/>
          <a:lstStyle>
            <a:lvl1pPr defTabSz="457200">
              <a:defRPr sz="58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Title Text</a:t>
            </a:r>
          </a:p>
        </p:txBody>
      </p:sp>
      <p:sp>
        <p:nvSpPr>
          <p:cNvPr id="119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09600" y="4762500"/>
            <a:ext cx="5994400" cy="3568700"/>
          </a:xfrm>
          <a:prstGeom prst="rect">
            <a:avLst/>
          </a:prstGeom>
        </p:spPr>
        <p:txBody>
          <a:bodyPr anchor="t"/>
          <a:lstStyle>
            <a:lvl1pPr marL="0" indent="0" algn="ctr" defTabSz="457200">
              <a:spcBef>
                <a:spcPts val="0"/>
              </a:spcBef>
              <a:buSzTx/>
              <a:buNone/>
              <a:defRPr sz="36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  <a:lvl2pPr marL="0" indent="228600" algn="ctr" defTabSz="457200">
              <a:spcBef>
                <a:spcPts val="0"/>
              </a:spcBef>
              <a:buSzTx/>
              <a:buNone/>
              <a:defRPr sz="36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2pPr>
            <a:lvl3pPr marL="0" indent="457200" algn="ctr" defTabSz="457200">
              <a:spcBef>
                <a:spcPts val="0"/>
              </a:spcBef>
              <a:buSzTx/>
              <a:buNone/>
              <a:defRPr sz="36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3pPr>
            <a:lvl4pPr marL="0" indent="685800" algn="ctr" defTabSz="457200">
              <a:spcBef>
                <a:spcPts val="0"/>
              </a:spcBef>
              <a:buSzTx/>
              <a:buNone/>
              <a:defRPr sz="36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4pPr>
            <a:lvl5pPr marL="0" indent="914400" algn="ctr" defTabSz="457200">
              <a:spcBef>
                <a:spcPts val="0"/>
              </a:spcBef>
              <a:buSzTx/>
              <a:buNone/>
              <a:defRPr sz="36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97011" y="9194800"/>
            <a:ext cx="409839" cy="454169"/>
          </a:xfrm>
          <a:prstGeom prst="rect">
            <a:avLst/>
          </a:prstGeom>
        </p:spPr>
        <p:txBody>
          <a:bodyPr/>
          <a:lstStyle>
            <a:lvl1pPr defTabSz="457200">
              <a:defRPr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>
            <a:spLocks noGrp="1"/>
          </p:cNvSpPr>
          <p:nvPr>
            <p:ph type="body" idx="1"/>
          </p:nvPr>
        </p:nvSpPr>
        <p:spPr>
          <a:xfrm>
            <a:off x="1270000" y="1270000"/>
            <a:ext cx="10464800" cy="7213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>
              <a:buBlip>
                <a:blip r:embed="rId10"/>
              </a:buBlip>
            </a:lvl1pPr>
            <a:lvl2pPr>
              <a:buBlip>
                <a:blip r:embed="rId10"/>
              </a:buBlip>
            </a:lvl2pPr>
            <a:lvl3pPr>
              <a:buBlip>
                <a:blip r:embed="rId10"/>
              </a:buBlip>
            </a:lvl3pPr>
            <a:lvl4pPr>
              <a:buBlip>
                <a:blip r:embed="rId10"/>
              </a:buBlip>
            </a:lvl4pPr>
            <a:lvl5pPr>
              <a:buBlip>
                <a:blip r:embed="rId10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1270000" y="254000"/>
            <a:ext cx="10464800" cy="2438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11901" y="9271000"/>
            <a:ext cx="374905" cy="355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>
                <a:solidFill>
                  <a:srgbClr val="868686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5" r:id="rId4"/>
    <p:sldLayoutId id="2147483657" r:id="rId5"/>
    <p:sldLayoutId id="2147483659" r:id="rId6"/>
    <p:sldLayoutId id="2147483661" r:id="rId7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9pPr>
    </p:titleStyle>
    <p:bodyStyle>
      <a:lvl1pPr marL="635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0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1pPr>
      <a:lvl2pPr marL="1270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0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2pPr>
      <a:lvl3pPr marL="1905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0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3pPr>
      <a:lvl4pPr marL="2540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0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4pPr>
      <a:lvl5pPr marL="3175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0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5pPr>
      <a:lvl6pPr marL="3810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0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6pPr>
      <a:lvl7pPr marL="4445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0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7pPr>
      <a:lvl8pPr marL="5080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0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8pPr>
      <a:lvl9pPr marL="5715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0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4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hyperlink" Target="http://extension.missouri.edu/p/MP913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Which are the 5 steps for ET ?"/>
          <p:cNvSpPr txBox="1">
            <a:spLocks noGrp="1"/>
          </p:cNvSpPr>
          <p:nvPr>
            <p:ph type="title"/>
          </p:nvPr>
        </p:nvSpPr>
        <p:spPr>
          <a:xfrm>
            <a:off x="609599" y="413841"/>
            <a:ext cx="8403367" cy="967251"/>
          </a:xfrm>
          <a:prstGeom prst="rect">
            <a:avLst/>
          </a:prstGeom>
        </p:spPr>
        <p:txBody>
          <a:bodyPr/>
          <a:lstStyle>
            <a:lvl1pPr defTabSz="237743">
              <a:defRPr sz="3743">
                <a:solidFill>
                  <a:srgbClr val="0096FF"/>
                </a:solidFill>
              </a:defRPr>
            </a:lvl1pPr>
          </a:lstStyle>
          <a:p>
            <a:r>
              <a:t>Which are the 5 steps for ET ?</a:t>
            </a:r>
          </a:p>
        </p:txBody>
      </p:sp>
      <p:sp>
        <p:nvSpPr>
          <p:cNvPr id="470" name="Management of donor and recipient…"/>
          <p:cNvSpPr txBox="1">
            <a:spLocks noGrp="1"/>
          </p:cNvSpPr>
          <p:nvPr>
            <p:ph type="body" sz="half" idx="1"/>
          </p:nvPr>
        </p:nvSpPr>
        <p:spPr>
          <a:xfrm>
            <a:off x="389466" y="1650920"/>
            <a:ext cx="12225869" cy="3087597"/>
          </a:xfrm>
          <a:prstGeom prst="rect">
            <a:avLst/>
          </a:prstGeom>
        </p:spPr>
        <p:txBody>
          <a:bodyPr/>
          <a:lstStyle/>
          <a:p>
            <a:pPr marL="228600" indent="-228600" algn="l">
              <a:buSzPct val="100000"/>
              <a:buAutoNum type="arabicPeriod"/>
              <a:defRPr sz="2800"/>
            </a:pPr>
            <a:r>
              <a:t> Management of donor and recipient</a:t>
            </a:r>
          </a:p>
          <a:p>
            <a:pPr marL="228600" indent="-228600" algn="l">
              <a:buSzPct val="100000"/>
              <a:buAutoNum type="arabicPeriod"/>
              <a:defRPr sz="2800"/>
            </a:pPr>
            <a:r>
              <a:t> Estrus synch. of recipient and Superovulation of donors</a:t>
            </a:r>
          </a:p>
          <a:p>
            <a:pPr marL="228600" indent="-228600" algn="l">
              <a:buSzPct val="100000"/>
              <a:buAutoNum type="arabicPeriod"/>
              <a:defRPr sz="2800"/>
            </a:pPr>
            <a:r>
              <a:t> Breeding natural or AI</a:t>
            </a:r>
          </a:p>
          <a:p>
            <a:pPr marL="228600" indent="-228600" algn="l">
              <a:buSzPct val="100000"/>
              <a:buAutoNum type="arabicPeriod"/>
              <a:defRPr sz="2800"/>
            </a:pPr>
            <a:r>
              <a:t> Embryo collection and evaluation</a:t>
            </a:r>
          </a:p>
          <a:p>
            <a:pPr marL="228600" indent="-228600" algn="l">
              <a:buSzPct val="100000"/>
              <a:buAutoNum type="arabicPeriod"/>
              <a:defRPr sz="2800"/>
            </a:pPr>
            <a:r>
              <a:t> Transfer of embryo</a:t>
            </a:r>
          </a:p>
        </p:txBody>
      </p:sp>
      <p:pic>
        <p:nvPicPr>
          <p:cNvPr id="471" name="AC116651l.jpg" descr="AC116651l.jpg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37615" y="-893955"/>
            <a:ext cx="11151035" cy="10912766"/>
          </a:xfrm>
          <a:prstGeom prst="rect">
            <a:avLst/>
          </a:prstGeom>
        </p:spPr>
      </p:pic>
      <p:pic>
        <p:nvPicPr>
          <p:cNvPr id="472" name="images-6.jpg" descr="images-6.jpg"/>
          <p:cNvPicPr>
            <a:picLocks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177555" y="6511333"/>
            <a:ext cx="4665231" cy="3189197"/>
          </a:xfrm>
          <a:prstGeom prst="rect">
            <a:avLst/>
          </a:prstGeom>
        </p:spPr>
      </p:pic>
      <p:pic>
        <p:nvPicPr>
          <p:cNvPr id="473" name="PMSG copy_tcm80-72182.gif" descr="PMSG copy_tcm80-72182.gif"/>
          <p:cNvPicPr>
            <a:picLocks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697004" y="6531833"/>
            <a:ext cx="3285445" cy="3021197"/>
          </a:xfrm>
          <a:prstGeom prst="rect">
            <a:avLst/>
          </a:prstGeom>
        </p:spPr>
      </p:pic>
      <p:pic>
        <p:nvPicPr>
          <p:cNvPr id="474" name="Lutalyse-dinoprost-tromethamine.jpg" descr="Lutalyse-dinoprost-tromethamine.jpg"/>
          <p:cNvPicPr>
            <a:picLocks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79463" y="6177435"/>
            <a:ext cx="2560651" cy="3335339"/>
          </a:xfrm>
          <a:prstGeom prst="rect">
            <a:avLst/>
          </a:prstGeom>
        </p:spPr>
      </p:pic>
      <p:pic>
        <p:nvPicPr>
          <p:cNvPr id="475" name="CHRONOGEST_SPONGE.jpg" descr="CHRONOGEST_SPONGE.jpg"/>
          <p:cNvPicPr>
            <a:picLocks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9965106" y="3279278"/>
            <a:ext cx="2517832" cy="3195044"/>
          </a:xfrm>
          <a:prstGeom prst="rect">
            <a:avLst/>
          </a:prstGeom>
        </p:spPr>
      </p:pic>
      <p:pic>
        <p:nvPicPr>
          <p:cNvPr id="476" name="chronogest_app.jpg" descr="chronogest_app.jpg"/>
          <p:cNvPicPr>
            <a:picLocks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9714176" y="482448"/>
            <a:ext cx="3070491" cy="1267435"/>
          </a:xfrm>
          <a:prstGeom prst="rect">
            <a:avLst/>
          </a:prstGeom>
        </p:spPr>
      </p:pic>
      <p:pic>
        <p:nvPicPr>
          <p:cNvPr id="477" name="Untitled.png" descr="Untitled.png"/>
          <p:cNvPicPr>
            <a:picLocks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6462084" y="3986518"/>
            <a:ext cx="6086079" cy="5783487"/>
          </a:xfrm>
          <a:prstGeom prst="rect">
            <a:avLst/>
          </a:prstGeom>
        </p:spPr>
      </p:pic>
      <p:pic>
        <p:nvPicPr>
          <p:cNvPr id="478" name="images-7.jpg" descr="images-7.jpg"/>
          <p:cNvPicPr>
            <a:picLocks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7939339" y="5008345"/>
            <a:ext cx="4347914" cy="3883800"/>
          </a:xfrm>
          <a:prstGeom prst="rect">
            <a:avLst/>
          </a:prstGeom>
        </p:spPr>
      </p:pic>
      <p:pic>
        <p:nvPicPr>
          <p:cNvPr id="479" name="hqdefault[1].jpg" descr="hqdefault[1].jpg"/>
          <p:cNvPicPr>
            <a:picLocks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1682529" y="5054974"/>
            <a:ext cx="5440556" cy="3646574"/>
          </a:xfrm>
          <a:prstGeom prst="rect">
            <a:avLst/>
          </a:prstGeom>
        </p:spPr>
      </p:pic>
      <p:pic>
        <p:nvPicPr>
          <p:cNvPr id="480" name="DSC_0246.jpg" descr="DSC_0246.jpg"/>
          <p:cNvPicPr>
            <a:picLocks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5983323" y="4467079"/>
            <a:ext cx="5367150" cy="4609640"/>
          </a:xfrm>
          <a:prstGeom prst="rect">
            <a:avLst/>
          </a:prstGeom>
        </p:spPr>
      </p:pic>
      <p:sp>
        <p:nvSpPr>
          <p:cNvPr id="481" name="http://www.google.com.tr/imgres?imgurl=http://1.bp.blogspot.com/-bnzeFlLc2pM/Ti8_mFnwLzI/AAAAAAAAADE/eP4VUJ4WFeo/s640/Fig.2.JPG&amp;imgrefurl=http://videocirurgiavet.blogspot.com/p/videocirurgia-em-animais-de-ompanhia.html&amp;h=349&amp;w=584&amp;tbnid=Wef3TYMx3JbwDM:&amp;zoom=1&amp;docid=hc27gDd3dK18lM&amp;itg=1&amp;ei=C5LtVJGKEefEygP80YDAAg&amp;tbm=isch&amp;client=safari&amp;ved=0CEkQMyglMCU…"/>
          <p:cNvSpPr txBox="1"/>
          <p:nvPr/>
        </p:nvSpPr>
        <p:spPr>
          <a:xfrm>
            <a:off x="172197" y="9221170"/>
            <a:ext cx="10335058" cy="5244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457200">
              <a:lnSpc>
                <a:spcPct val="117999"/>
              </a:lnSpc>
              <a:defRPr sz="8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http://www.google.com.tr/imgres?imgurl=http://1.bp.blogspot.com/-bnzeFlLc2pM/Ti8_mFnwLzI/AAAAAAAAADE/eP4VUJ4WFeo/s640/Fig.2.JPG&amp;imgrefurl=http://videocirurgiavet.blogspot.com/p/videocirurgia-em-animais-de-ompanhia.html&amp;h=349&amp;w=584&amp;tbnid=Wef3TYMx3JbwDM:&amp;zoom=1&amp;docid=hc27gDd3dK18lM&amp;itg=1&amp;ei=C5LtVJGKEefEygP80YDAAg&amp;tbm=isch&amp;client=safari&amp;ved=0CEkQMyglMCU</a:t>
            </a:r>
          </a:p>
          <a:p>
            <a:pPr algn="l" defTabSz="457200">
              <a:lnSpc>
                <a:spcPct val="117999"/>
              </a:lnSpc>
              <a:defRPr sz="8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http://www.vhhms.com/index.php/LAPAROSCOPIC_AI_and_ET_in_SHEEP,_GOATS_and_DEER;</a:t>
            </a:r>
            <a:r>
              <a:rPr u="sng">
                <a:hlinkClick r:id="rId12"/>
              </a:rPr>
              <a:t>http://extension.missouri.edu/p/MP913</a:t>
            </a:r>
          </a:p>
        </p:txBody>
      </p:sp>
      <p:sp>
        <p:nvSpPr>
          <p:cNvPr id="482" name="What ET is?"/>
          <p:cNvSpPr txBox="1"/>
          <p:nvPr/>
        </p:nvSpPr>
        <p:spPr>
          <a:xfrm>
            <a:off x="1270000" y="203200"/>
            <a:ext cx="10464800" cy="2540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pPr defTabSz="457200">
              <a:defRPr sz="7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What </a:t>
            </a:r>
            <a:r>
              <a:rPr>
                <a:solidFill>
                  <a:srgbClr val="0096FF"/>
                </a:solidFill>
              </a:rPr>
              <a:t>ET</a:t>
            </a:r>
            <a:r>
              <a:t> is?</a:t>
            </a:r>
          </a:p>
        </p:txBody>
      </p:sp>
      <p:sp>
        <p:nvSpPr>
          <p:cNvPr id="483" name="Embryo transfer is a way to produce an animal of certain genetic qualities faster."/>
          <p:cNvSpPr txBox="1"/>
          <p:nvPr/>
        </p:nvSpPr>
        <p:spPr>
          <a:xfrm>
            <a:off x="1032933" y="2260384"/>
            <a:ext cx="10464801" cy="27159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algn="l" defTabSz="457200">
              <a:defRPr sz="36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Embryo transfer is a way to produce an animal of certain genetic qualities faster.</a:t>
            </a:r>
          </a:p>
        </p:txBody>
      </p:sp>
      <p:sp>
        <p:nvSpPr>
          <p:cNvPr id="484" name="Includes       basic steps;"/>
          <p:cNvSpPr txBox="1"/>
          <p:nvPr/>
        </p:nvSpPr>
        <p:spPr>
          <a:xfrm>
            <a:off x="603941" y="4483267"/>
            <a:ext cx="7597731" cy="780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457200">
              <a:defRPr sz="4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rPr sz="3800"/>
              <a:t>Includes       basic steps;</a:t>
            </a:r>
            <a:r>
              <a:t> </a:t>
            </a:r>
          </a:p>
        </p:txBody>
      </p:sp>
      <p:sp>
        <p:nvSpPr>
          <p:cNvPr id="485" name="5"/>
          <p:cNvSpPr txBox="1"/>
          <p:nvPr/>
        </p:nvSpPr>
        <p:spPr>
          <a:xfrm>
            <a:off x="3398567" y="4125106"/>
            <a:ext cx="1429902" cy="14966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457200">
              <a:defRPr sz="8700" u="sng">
                <a:solidFill>
                  <a:srgbClr val="0096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>
              <a:defRPr u="none">
                <a:solidFill>
                  <a:srgbClr val="FFFFFF"/>
                </a:solidFill>
              </a:defRPr>
            </a:pPr>
            <a:r>
              <a:rPr u="sng">
                <a:solidFill>
                  <a:srgbClr val="0096FF"/>
                </a:solidFill>
              </a:rPr>
              <a:t>5</a:t>
            </a:r>
          </a:p>
        </p:txBody>
      </p:sp>
      <p:pic>
        <p:nvPicPr>
          <p:cNvPr id="486" name="94c38cb9038787c89600986ed86c83ac.jpg" descr="94c38cb9038787c89600986ed86c83ac.jpg"/>
          <p:cNvPicPr>
            <a:picLocks/>
          </p:cNvPicPr>
          <p:nvPr/>
        </p:nvPicPr>
        <p:blipFill>
          <a:blip r:embed="rId13">
            <a:extLst/>
          </a:blip>
          <a:stretch>
            <a:fillRect/>
          </a:stretch>
        </p:blipFill>
        <p:spPr>
          <a:xfrm>
            <a:off x="8586958" y="6126261"/>
            <a:ext cx="3934288" cy="3033266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xit" presetSubtype="8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wipe(left)">
                                      <p:cBhvr>
                                        <p:cTn id="12" dur="1000" fill="hold"/>
                                        <p:tgtEl>
                                          <p:spTgt spid="4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ntr" presetSubtype="0" fill="hold" grpId="4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1" fill="hold" grpId="5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6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7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8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9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47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9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4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1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grpId="1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9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8" fill="hold"/>
                                        <p:tgtEl>
                                          <p:spTgt spid="4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grpId="1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" presetClass="entr" presetSubtype="8" fill="hold" grpId="1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" fill="hold"/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2" presetClass="entr" presetSubtype="8" fill="hold" grpId="1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1" fill="hold"/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000"/>
                            </p:stCondLst>
                            <p:childTnLst>
                              <p:par>
                                <p:cTn id="65" presetID="2" presetClass="entr" presetSubtype="8" fill="hold" grpId="1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6" fill="hold"/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4000"/>
                            </p:stCondLst>
                            <p:childTnLst>
                              <p:par>
                                <p:cTn id="70" presetID="2" presetClass="entr" presetSubtype="8" fill="hold" grpId="1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1" fill="hold"/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xit" presetSubtype="2" fill="hold" grpId="17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" presetClass="exit" presetSubtype="2" fill="hold" grpId="18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000"/>
                            </p:stCondLst>
                            <p:childTnLst>
                              <p:par>
                                <p:cTn id="86" presetID="2" presetClass="exit" presetSubtype="2" fill="hold" grpId="19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3000"/>
                            </p:stCondLst>
                            <p:childTnLst>
                              <p:par>
                                <p:cTn id="91" presetID="2" presetClass="exit" presetSubtype="2" fill="hold" grpId="2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4000"/>
                            </p:stCondLst>
                            <p:childTnLst>
                              <p:par>
                                <p:cTn id="96" presetID="2" presetClass="exit" presetSubtype="2" fill="hold" grpId="2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0"/>
                            </p:stCondLst>
                            <p:childTnLst>
                              <p:par>
                                <p:cTn id="101" presetID="1" presetClass="entr" presetSubtype="0" fill="hold" grpId="9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02" fill="hold"/>
                                        <p:tgtEl>
                                          <p:spTgt spid="4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0"/>
                            </p:stCondLst>
                            <p:childTnLst>
                              <p:par>
                                <p:cTn id="104" presetID="1" presetClass="entr" presetSubtype="0" fill="hold" grpId="2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5" fill="hold"/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xit" presetSubtype="0" fill="hold" grpId="2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grpId="9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12" fill="hold"/>
                                        <p:tgtEl>
                                          <p:spTgt spid="4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ntr" presetSubtype="0" fill="hold" grpId="2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5" fill="hold"/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2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8" fill="hold"/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xit" presetSubtype="0" fill="hold" grpId="2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xit" presetSubtype="0" fill="hold" grpId="27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grpId="9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28" fill="hold"/>
                                        <p:tgtEl>
                                          <p:spTgt spid="4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8" fill="hold" grpId="28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1" fill="hold"/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4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4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9" grpId="8" animBg="1" advAuto="0"/>
      <p:bldP spid="470" grpId="9" build="p" bldLvl="5" animBg="1" advAuto="0"/>
      <p:bldP spid="471" grpId="10" animBg="1" advAuto="0"/>
      <p:bldP spid="471" grpId="11" animBg="1" advAuto="0"/>
      <p:bldP spid="472" grpId="16" animBg="1" advAuto="0"/>
      <p:bldP spid="472" grpId="21" animBg="1" advAuto="0"/>
      <p:bldP spid="473" grpId="14" animBg="1" advAuto="0"/>
      <p:bldP spid="473" grpId="20" animBg="1" advAuto="0"/>
      <p:bldP spid="474" grpId="15" animBg="1" advAuto="0"/>
      <p:bldP spid="474" grpId="19" animBg="1" advAuto="0"/>
      <p:bldP spid="475" grpId="13" animBg="1" advAuto="0"/>
      <p:bldP spid="475" grpId="18" animBg="1" advAuto="0"/>
      <p:bldP spid="476" grpId="12" animBg="1" advAuto="0"/>
      <p:bldP spid="476" grpId="17" animBg="1" advAuto="0"/>
      <p:bldP spid="477" grpId="28" animBg="1" advAuto="0"/>
      <p:bldP spid="478" grpId="24" animBg="1" advAuto="0"/>
      <p:bldP spid="478" grpId="27" animBg="1" advAuto="0"/>
      <p:bldP spid="479" grpId="25" animBg="1" advAuto="0"/>
      <p:bldP spid="479" grpId="26" animBg="1" advAuto="0"/>
      <p:bldP spid="480" grpId="22" animBg="1" advAuto="0"/>
      <p:bldP spid="480" grpId="23" animBg="1" advAuto="0"/>
      <p:bldP spid="482" grpId="1" animBg="1" advAuto="0"/>
      <p:bldP spid="483" grpId="2" animBg="1" advAuto="0"/>
      <p:bldP spid="484" grpId="4" animBg="1" advAuto="0"/>
      <p:bldP spid="484" grpId="6" animBg="1" advAuto="0"/>
      <p:bldP spid="485" grpId="5" animBg="1" advAuto="0"/>
      <p:bldP spid="485" grpId="7" animBg="1" advAuto="0"/>
      <p:bldP spid="486" grpId="3" animBg="1" advAuto="0"/>
    </p:bldLst>
  </p:timing>
</p:sld>
</file>

<file path=ppt/theme/theme1.xml><?xml version="1.0" encoding="utf-8"?>
<a:theme xmlns:a="http://schemas.openxmlformats.org/drawingml/2006/main" name="GraphPaper">
  <a:themeElements>
    <a:clrScheme name="GraphPaper">
      <a:dk1>
        <a:srgbClr val="008585"/>
      </a:dk1>
      <a:lt1>
        <a:srgbClr val="858585"/>
      </a:lt1>
      <a:dk2>
        <a:srgbClr val="5A554C"/>
      </a:dk2>
      <a:lt2>
        <a:srgbClr val="D8D7D7"/>
      </a:lt2>
      <a:accent1>
        <a:srgbClr val="3E93D7"/>
      </a:accent1>
      <a:accent2>
        <a:srgbClr val="67AB3C"/>
      </a:accent2>
      <a:accent3>
        <a:srgbClr val="D5A530"/>
      </a:accent3>
      <a:accent4>
        <a:srgbClr val="E17B2E"/>
      </a:accent4>
      <a:accent5>
        <a:srgbClr val="CC487C"/>
      </a:accent5>
      <a:accent6>
        <a:srgbClr val="4D45AC"/>
      </a:accent6>
      <a:hlink>
        <a:srgbClr val="0000FF"/>
      </a:hlink>
      <a:folHlink>
        <a:srgbClr val="FF00FF"/>
      </a:folHlink>
    </a:clrScheme>
    <a:fontScheme name="GraphPaper">
      <a:majorFont>
        <a:latin typeface="Marker Felt"/>
        <a:ea typeface="Marker Felt"/>
        <a:cs typeface="Marker Felt"/>
      </a:majorFont>
      <a:minorFont>
        <a:latin typeface="Marker Felt"/>
        <a:ea typeface="Marker Felt"/>
        <a:cs typeface="Marker Felt"/>
      </a:minorFont>
    </a:fontScheme>
    <a:fmtScheme name="GraphPape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hueOff val="-313507"/>
            <a:satOff val="34334"/>
            <a:lumOff val="-8266"/>
            <a:alpha val="62000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75B1D4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858585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GraphPaper">
  <a:themeElements>
    <a:clrScheme name="GraphPaper">
      <a:dk1>
        <a:srgbClr val="000000"/>
      </a:dk1>
      <a:lt1>
        <a:srgbClr val="FFFFFF"/>
      </a:lt1>
      <a:dk2>
        <a:srgbClr val="5A554C"/>
      </a:dk2>
      <a:lt2>
        <a:srgbClr val="D8D7D7"/>
      </a:lt2>
      <a:accent1>
        <a:srgbClr val="3E93D7"/>
      </a:accent1>
      <a:accent2>
        <a:srgbClr val="67AB3C"/>
      </a:accent2>
      <a:accent3>
        <a:srgbClr val="D5A530"/>
      </a:accent3>
      <a:accent4>
        <a:srgbClr val="E17B2E"/>
      </a:accent4>
      <a:accent5>
        <a:srgbClr val="CC487C"/>
      </a:accent5>
      <a:accent6>
        <a:srgbClr val="4D45AC"/>
      </a:accent6>
      <a:hlink>
        <a:srgbClr val="0000FF"/>
      </a:hlink>
      <a:folHlink>
        <a:srgbClr val="FF00FF"/>
      </a:folHlink>
    </a:clrScheme>
    <a:fontScheme name="GraphPaper">
      <a:majorFont>
        <a:latin typeface="Marker Felt"/>
        <a:ea typeface="Marker Felt"/>
        <a:cs typeface="Marker Felt"/>
      </a:majorFont>
      <a:minorFont>
        <a:latin typeface="Marker Felt"/>
        <a:ea typeface="Marker Felt"/>
        <a:cs typeface="Marker Felt"/>
      </a:minorFont>
    </a:fontScheme>
    <a:fmtScheme name="GraphPape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hueOff val="-313507"/>
            <a:satOff val="34334"/>
            <a:lumOff val="-8266"/>
            <a:alpha val="62000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75B1D4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858585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200</Words>
  <Application>Microsoft Macintosh PowerPoint</Application>
  <PresentationFormat>Custom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Chalkduster</vt:lpstr>
      <vt:lpstr>Helvetica Neue</vt:lpstr>
      <vt:lpstr>Marker Felt</vt:lpstr>
      <vt:lpstr>GraphPaper</vt:lpstr>
      <vt:lpstr>Which are the 5 steps for ET ?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Which are the 5 steps for ET ?</dc:title>
  <cp:lastModifiedBy>Microsoft</cp:lastModifiedBy>
  <cp:revision>1</cp:revision>
  <dcterms:modified xsi:type="dcterms:W3CDTF">2019-05-08T08:16:11Z</dcterms:modified>
</cp:coreProperties>
</file>