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291" r:id="rId3"/>
    <p:sldId id="292" r:id="rId4"/>
    <p:sldId id="307" r:id="rId5"/>
    <p:sldId id="306" r:id="rId6"/>
    <p:sldId id="305" r:id="rId7"/>
    <p:sldId id="304" r:id="rId8"/>
    <p:sldId id="303" r:id="rId9"/>
    <p:sldId id="30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Resim 15"/>
          <p:cNvPicPr/>
          <p:nvPr/>
        </p:nvPicPr>
        <p:blipFill>
          <a:blip r:embed="rId2"/>
          <a:stretch>
            <a:fillRect/>
          </a:stretch>
        </p:blipFill>
        <p:spPr>
          <a:xfrm>
            <a:off x="3151598" y="1552906"/>
            <a:ext cx="53340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963035" y="1857692"/>
            <a:ext cx="4265930" cy="314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85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359631" y="1323469"/>
            <a:ext cx="91782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İşletmelerin Fiyatlandırma Politikaları ve Etkili Faktörler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80667" y="2021526"/>
            <a:ext cx="5219700" cy="413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7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275841"/>
              </p:ext>
            </p:extLst>
          </p:nvPr>
        </p:nvGraphicFramePr>
        <p:xfrm>
          <a:off x="2804845" y="1284264"/>
          <a:ext cx="6267236" cy="5013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86642"/>
                <a:gridCol w="880594"/>
              </a:tblGrid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Ürün maliyet unsuru ve fiyatları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$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Ürün Maliyeti:Birim başına 10 $ (100 birim )(A)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Hedeflenen fiyat yükselmesi (Dalgalanması): (A)’nın %10’u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Denizaşırı ülkedeki temsilcinin komisyonu: (A)’nın %5’i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1150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Üretimin finansman giderleri: (A)’nın %8’i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80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Ambalajlama giderleri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 birim için etiketleme ve işaretleme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Diğer doğrudan dış pazarlama giderleri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EXW Fiyatı (işletme)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1400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Yükleme limanına karadan taşıma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Boşaltma ve terminal masrafları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FAS Fiyatı (Yükleme limanı)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Gemiye yükleme giderleri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İhracat belgeleri ve ihracat için geminin limanı terk etmesi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FOB Fiyatı (Yükleme limanı)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1680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Varış limanına kargosu/nakliye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CFR Fiyatı (Varış limanı)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1980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Sigorta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069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CIF Fiyatı (Varış limanı)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2000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39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809" y="2033762"/>
            <a:ext cx="5552381" cy="27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0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942" y="1241641"/>
            <a:ext cx="5762602" cy="160069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732" y="3083950"/>
            <a:ext cx="5762602" cy="270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97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4283520" y="1125662"/>
            <a:ext cx="4029075" cy="1997682"/>
          </a:xfrm>
          <a:prstGeom prst="rect">
            <a:avLst/>
          </a:prstGeom>
        </p:spPr>
      </p:pic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525160"/>
              </p:ext>
            </p:extLst>
          </p:nvPr>
        </p:nvGraphicFramePr>
        <p:xfrm>
          <a:off x="4409884" y="3230775"/>
          <a:ext cx="3776345" cy="3017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010"/>
                <a:gridCol w="1350010"/>
                <a:gridCol w="107632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Talepteki Değişiklik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Arzdaki Değişiklik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Fiyata Etkisi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Sabit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Belirsiz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Azalma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Azalma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49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42517" y="1226334"/>
            <a:ext cx="8068638" cy="1918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Hükümet politikaları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Hükümetlerin özellikle tarım ürünleri pazarlarına müdahalede başvurduğu etkin bir yöntem; pazar için bir destekleme fiyatı saptayarak, bu fiyattan ürün satın almaktır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Taban fiyat uygulaması, pazar döneminin uzunluğuna bağlı olarak farklı etkiler yaratır.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Döviz kuru politikaları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politikaları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Fiyatlama Karar Süreci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2680698" y="3422032"/>
            <a:ext cx="5638800" cy="110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468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/>
              <a:t>FİYAT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96630" y="-34829"/>
            <a:ext cx="7400818" cy="6862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Fiyatlama Yöntemleri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Maliyette dayalı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Maliyet artı kar fiyatlaması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Hedef fiyatlama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Talebe göre fiyatlama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Maksimum kara ulaşmak</a:t>
            </a: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Maksimum satış gelirine ulaşmak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Rekabete göre fiyatlama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 rekabet şartlarında fiyatlama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Monopol şartlarında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Oligopolde fiyat oluşumu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Algılama değeri fiyatlaması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Psikolojik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Kalite Fiyatlaması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Kusüratlı</a:t>
            </a: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Astar fiyatlı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Örfe dayalı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Coğrafi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.FOB fiyatlandırma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Uniform</a:t>
            </a: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dağıtım fiyatlaması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Alan fiyatlaması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Navlun emme fiyatlandırması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Promosyon fiyatlandırması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karması fiyatlandırılması </a:t>
            </a:r>
            <a:endParaRPr lang="tr-TR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Damping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Transfer fiyatlandırması </a:t>
            </a:r>
            <a:endParaRPr lang="tr-T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598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562</TotalTime>
  <Words>303</Words>
  <Application>Microsoft Office PowerPoint</Application>
  <PresentationFormat>Geniş ekran</PresentationFormat>
  <Paragraphs>112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Tw Cen MT</vt:lpstr>
      <vt:lpstr>Devre</vt:lpstr>
      <vt:lpstr>FİYAT </vt:lpstr>
      <vt:lpstr>FİYAT </vt:lpstr>
      <vt:lpstr>FİYAT </vt:lpstr>
      <vt:lpstr>FİYAT </vt:lpstr>
      <vt:lpstr>FİYAT </vt:lpstr>
      <vt:lpstr>FİYAT </vt:lpstr>
      <vt:lpstr>FİYAT </vt:lpstr>
      <vt:lpstr>FİYAT </vt:lpstr>
      <vt:lpstr>FİYAT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171</cp:revision>
  <dcterms:created xsi:type="dcterms:W3CDTF">2018-11-16T06:39:51Z</dcterms:created>
  <dcterms:modified xsi:type="dcterms:W3CDTF">2018-11-23T11:28:23Z</dcterms:modified>
</cp:coreProperties>
</file>