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384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4014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5868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69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2649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2875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4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1306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121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538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4620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586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339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030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454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127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465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C59268E-D1E2-40DF-BD9D-9110FE305DAE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8540ED6-5DA4-4C49-9756-ACEC89054A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480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Dünyadaki ve Türkiye'deki okul öncesi eğitim programları ve yaklaşımlarında değerler eğitiminin kapsamı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861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498764" y="249382"/>
            <a:ext cx="1148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 EĞİTİM PROGRAMLARINDA DEĞERLER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886691" y="1607127"/>
            <a:ext cx="110974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smtClean="0"/>
              <a:t>OKUL ÖNCESİ EĞİTİM PROGRAMLARI SAHİP OLDUKLARI FELSEFE AÇISINDAN, İÇİNDE DOĞDUKLARI TOPLUMUN KÜLTÜRÜNÜ YANSITMAKTADIR.</a:t>
            </a:r>
          </a:p>
          <a:p>
            <a:endParaRPr lang="tr-TR" sz="3600" dirty="0"/>
          </a:p>
          <a:p>
            <a:r>
              <a:rPr lang="tr-TR" sz="3600" dirty="0" smtClean="0"/>
              <a:t>MEB OKUL ÖNCESİ EĞİTİM PROGRAMI İNCELENDİĞİNDE PROGRAMDA YER ALAN KAZANIM VE GÖSTERGELERİN AÇIK VEYA ÖRTÜK OLARAK YER ALDIĞI GÖRÜLMEKTEDİR.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899909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498764" y="249382"/>
            <a:ext cx="1148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 EĞİTİM PROGRAMLARINDA DEĞERLER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595738" y="1219189"/>
            <a:ext cx="11097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SORUMLULUK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07818" y="2313709"/>
            <a:ext cx="117763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BİREYİN ÇEVRESİNE UYUM SAĞLAMASI, ÜZERİNE DÜŞEN GÖREVLERİ YERİNE GETİRMESİ VE KENDİNE AİT BİR OLAYIN BAŞKALARI ÜZERİNDEKİ ETKİLERİNİN SONUÇLARININ ÜSTLENİLMESİ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ÇOCUKLARA SORUMLULUK VERİLMEMEMESİ YAN LIŞ BİR UYGULAMADIR.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ÇOCUKLARA YAŞANTILARI DOĞRULTUSUNDA GELİŞİM ÖZELLİKLERİ GÖZ ÖNÜNDE BULUNDURULARAK SORUMLULUK VERİLMELİDİR.</a:t>
            </a:r>
          </a:p>
        </p:txBody>
      </p:sp>
    </p:spTree>
    <p:extLst>
      <p:ext uri="{BB962C8B-B14F-4D97-AF65-F5344CB8AC3E}">
        <p14:creationId xmlns:p14="http://schemas.microsoft.com/office/powerpoint/2010/main" val="2046175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498764" y="249382"/>
            <a:ext cx="1148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 EĞİTİM PROGRAMLARINDA DEĞERLER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595738" y="1219189"/>
            <a:ext cx="11097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SAYGI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07818" y="2313709"/>
            <a:ext cx="117763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600" dirty="0" smtClean="0"/>
              <a:t>PROGRAMDA SAYGI, KENDİ HAKLARINA VE BAŞKLARININ HAKLARINA VE FARKLILIKLARA SAYGI BOYUTUNDA SIKÇA VURGULANMAKTADIR.</a:t>
            </a:r>
          </a:p>
        </p:txBody>
      </p:sp>
    </p:spTree>
    <p:extLst>
      <p:ext uri="{BB962C8B-B14F-4D97-AF65-F5344CB8AC3E}">
        <p14:creationId xmlns:p14="http://schemas.microsoft.com/office/powerpoint/2010/main" val="4227379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498764" y="249382"/>
            <a:ext cx="1148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 EĞİTİM PROGRAMLARINDA DEĞERLER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595738" y="1219189"/>
            <a:ext cx="11097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İŞBİRLİĞİ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07818" y="2313709"/>
            <a:ext cx="117763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600" dirty="0" smtClean="0"/>
              <a:t>GÜNÜMÜZDE HAYATIN İŞBİRLİĞİ SAYESİNDE DAHA RAHAT VE YAŞANILABİLİR HALE GELDİĞİNİ GÖSTERMEK VE ÇOCUKLARI İŞBİRLİĞİ YAPMAK İÇİN GÜDÜLEMEK GEREKMEKTEDİR.</a:t>
            </a:r>
          </a:p>
        </p:txBody>
      </p:sp>
    </p:spTree>
    <p:extLst>
      <p:ext uri="{BB962C8B-B14F-4D97-AF65-F5344CB8AC3E}">
        <p14:creationId xmlns:p14="http://schemas.microsoft.com/office/powerpoint/2010/main" val="1407638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498764" y="249382"/>
            <a:ext cx="1148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 EĞİTİM PROGRAMLARINDA DEĞERLER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387920" y="1570443"/>
            <a:ext cx="110974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HOŞGÖRÜ</a:t>
            </a:r>
          </a:p>
          <a:p>
            <a:pPr algn="ctr"/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tr-TR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FARKLILIKLARA VE HAKLARA SAYGI;</a:t>
            </a:r>
          </a:p>
          <a:p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BİREYİN NEYE SAHİP OLDUĞU YA DA NEYE BENZEDİĞİ GİBİ BİREYİN ÖZELLİKLERİ NEDENİYLE DEĞİL, BİREYİN BİREY OLMASINDAN DOLAYI SAYGI DUYMANIN ÖNEMİ VURGULANMALIDIR.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7240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sz="4000" dirty="0" smtClean="0"/>
              <a:t>REGGIO EMILIA YAKLAŞIMI</a:t>
            </a:r>
          </a:p>
          <a:p>
            <a:r>
              <a:rPr lang="tr-TR" sz="4000" dirty="0" smtClean="0"/>
              <a:t>WALDORF YAKLAŞIMI</a:t>
            </a:r>
          </a:p>
          <a:p>
            <a:r>
              <a:rPr lang="tr-TR" sz="4000" dirty="0" smtClean="0"/>
              <a:t>HIGH SCOPE PROGRAMI</a:t>
            </a:r>
          </a:p>
          <a:p>
            <a:endParaRPr lang="tr-TR" dirty="0"/>
          </a:p>
        </p:txBody>
      </p:sp>
      <p:sp>
        <p:nvSpPr>
          <p:cNvPr id="6" name="Unvan 5"/>
          <p:cNvSpPr>
            <a:spLocks noGrp="1"/>
          </p:cNvSpPr>
          <p:nvPr>
            <p:ph type="title"/>
          </p:nvPr>
        </p:nvSpPr>
        <p:spPr>
          <a:xfrm>
            <a:off x="913775" y="871841"/>
            <a:ext cx="10364451" cy="10895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Dünyadaki okul öncesi eğitim programları ve yaklaşımlarında değerler eğitimi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4760578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</Template>
  <TotalTime>16</TotalTime>
  <Words>195</Words>
  <Application>Microsoft Office PowerPoint</Application>
  <PresentationFormat>Geniş ekran</PresentationFormat>
  <Paragraphs>28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Tw Cen MT</vt:lpstr>
      <vt:lpstr>Damla</vt:lpstr>
      <vt:lpstr>Dünyadaki ve Türkiye'deki okul öncesi eğitim programları ve yaklaşımlarında değerler eğitiminin kapsamı</vt:lpstr>
      <vt:lpstr>PowerPoint Sunusu</vt:lpstr>
      <vt:lpstr>PowerPoint Sunusu</vt:lpstr>
      <vt:lpstr>PowerPoint Sunusu</vt:lpstr>
      <vt:lpstr>PowerPoint Sunusu</vt:lpstr>
      <vt:lpstr>PowerPoint Sunusu</vt:lpstr>
      <vt:lpstr>Dünyadaki okul öncesi eğitim programları ve yaklaşımlarında değerler eğitimi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Dünyadaki ve Türkiye'deki okul öncesi eğitim programları ve yaklaşımlarında değerler eğitiminin kapsamı</dc:title>
  <dc:creator>hakem</dc:creator>
  <cp:lastModifiedBy>hakem</cp:lastModifiedBy>
  <cp:revision>12</cp:revision>
  <dcterms:created xsi:type="dcterms:W3CDTF">2018-04-01T19:22:17Z</dcterms:created>
  <dcterms:modified xsi:type="dcterms:W3CDTF">2018-04-01T19:38:57Z</dcterms:modified>
</cp:coreProperties>
</file>