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3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01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868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9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26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87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4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130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2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3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62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8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39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0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45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12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46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59268E-D1E2-40DF-BD9D-9110FE305DAE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8540ED6-5DA4-4C49-9756-ACEC89054A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80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Dünyadaki ve Türkiye'deki okul öncesi eğitim programları ve yaklaşımlarında değerler eğitiminin kapsamı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8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8764" y="249382"/>
            <a:ext cx="1148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PROGRAMLARINDA DEĞERLER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86691" y="1607127"/>
            <a:ext cx="110974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OKUL ÖNCESİ EĞİTİM PROGRAMLARI SAHİP OLDUKLARI FELSEFE AÇISINDAN, İÇİNDE DOĞDUKLARI TOPLUMUN KÜLTÜRÜNÜ YANSITMAKTADIR.</a:t>
            </a:r>
          </a:p>
          <a:p>
            <a:endParaRPr lang="tr-TR" sz="3600" dirty="0"/>
          </a:p>
          <a:p>
            <a:r>
              <a:rPr lang="tr-TR" sz="3600" dirty="0" smtClean="0"/>
              <a:t>MEB OKUL ÖNCESİ EĞİTİM PROGRAMI İNCELENDİĞİNDE PROGRAMDA YER ALAN KAZANIM VE GÖSTERGELERİN AÇIK VEYA ÖRTÜK OLARAK YER ALDIĞI GÖRÜLMEKTEDİR.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9990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8764" y="249382"/>
            <a:ext cx="1148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PROGRAMLARINDA DEĞERLER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5738" y="1219189"/>
            <a:ext cx="1109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SORUMLULUK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07818" y="2313709"/>
            <a:ext cx="117763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BİREYİN ÇEVRESİNE UYUM SAĞLAMASI, ÜZERİNE DÜŞEN GÖREVLERİ YERİNE GETİRMESİ VE KENDİNE AİT BİR OLAYIN BAŞKALARI ÜZERİNDEKİ ETKİLERİNİN SONUÇLARININ ÜSTLENİLMESİ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ÇOCUKLARA SORUMLULUK VERİLMEMEMESİ YAN LIŞ BİR UYGULAMADIR.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ÇOCUKLARA YAŞANTILARI DOĞRULTUSUNDA GELİŞİM ÖZELLİKLERİ GÖZ ÖNÜNDE BULUNDURULARAK SORUMLULUK VERİLMELİDİR.</a:t>
            </a:r>
          </a:p>
        </p:txBody>
      </p:sp>
    </p:spTree>
    <p:extLst>
      <p:ext uri="{BB962C8B-B14F-4D97-AF65-F5344CB8AC3E}">
        <p14:creationId xmlns:p14="http://schemas.microsoft.com/office/powerpoint/2010/main" val="204617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8764" y="249382"/>
            <a:ext cx="1148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PROGRAMLARINDA DEĞERLER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5738" y="1219189"/>
            <a:ext cx="1109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SAYGI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07818" y="2313709"/>
            <a:ext cx="11776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PROGRAMDA SAYGI, KENDİ HAKLARINA VE BAŞKLARININ HAKLARINA VE FARKLILIKLARA SAYGI BOYUTUNDA SIKÇA VURGULANMAKTADIR.</a:t>
            </a:r>
          </a:p>
        </p:txBody>
      </p:sp>
    </p:spTree>
    <p:extLst>
      <p:ext uri="{BB962C8B-B14F-4D97-AF65-F5344CB8AC3E}">
        <p14:creationId xmlns:p14="http://schemas.microsoft.com/office/powerpoint/2010/main" val="422737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8764" y="249382"/>
            <a:ext cx="1148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PROGRAMLARINDA DEĞERLER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95738" y="1219189"/>
            <a:ext cx="1109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İŞBİRLİĞİ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07818" y="2313709"/>
            <a:ext cx="1177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GÜNÜMÜZDE HAYATIN İŞBİRLİĞİ SAYESİNDE DAHA RAHAT VE YAŞANILABİLİR HALE GELDİĞİNİ GÖSTERMEK VE ÇOCUKLARI İŞBİRLİĞİ YAPMAK İÇİN GÜDÜLEMEK GEREKMEKTEDİR.</a:t>
            </a:r>
          </a:p>
        </p:txBody>
      </p:sp>
    </p:spTree>
    <p:extLst>
      <p:ext uri="{BB962C8B-B14F-4D97-AF65-F5344CB8AC3E}">
        <p14:creationId xmlns:p14="http://schemas.microsoft.com/office/powerpoint/2010/main" val="140763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8764" y="249382"/>
            <a:ext cx="1148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PROGRAMLARINDA DEĞERLER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87920" y="1570443"/>
            <a:ext cx="110974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HOŞGÖRÜ</a:t>
            </a:r>
          </a:p>
          <a:p>
            <a:pPr algn="ctr"/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FARKLILIKLARA VE HAKLARA SAYGI;</a:t>
            </a:r>
          </a:p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BİREYİN NEYE SAHİP OLDUĞU YA DA NEYE BENZEDİĞİ GİBİ BİREYİN ÖZELLİKLERİ NEDENİYLE DEĞİL, BİREYİN BİREY OLMASINDAN DOLAYI SAYGI DUYMANIN ÖNEMİ VURGULANMALIDIR.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24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4000" dirty="0" smtClean="0"/>
              <a:t>REGGIO EMILIA YAKLAŞIMI</a:t>
            </a:r>
          </a:p>
          <a:p>
            <a:r>
              <a:rPr lang="tr-TR" sz="4000" dirty="0" smtClean="0"/>
              <a:t>WALDORF YAKLAŞIMI</a:t>
            </a:r>
          </a:p>
          <a:p>
            <a:r>
              <a:rPr lang="tr-TR" sz="4000" dirty="0" smtClean="0"/>
              <a:t>HIGH SCOPE PROGRAMI</a:t>
            </a:r>
          </a:p>
          <a:p>
            <a:endParaRPr lang="tr-TR" dirty="0"/>
          </a:p>
        </p:txBody>
      </p:sp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913775" y="871841"/>
            <a:ext cx="10364451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Dünyadaki okul öncesi eğitim programları ve yaklaşımlarında değerler eğitimi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76057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16</TotalTime>
  <Words>195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Tw Cen MT</vt:lpstr>
      <vt:lpstr>Damla</vt:lpstr>
      <vt:lpstr>Dünyadaki ve Türkiye'deki okul öncesi eğitim programları ve yaklaşımlarında değerler eğitiminin kapsamı</vt:lpstr>
      <vt:lpstr>PowerPoint Sunusu</vt:lpstr>
      <vt:lpstr>PowerPoint Sunusu</vt:lpstr>
      <vt:lpstr>PowerPoint Sunusu</vt:lpstr>
      <vt:lpstr>PowerPoint Sunusu</vt:lpstr>
      <vt:lpstr>PowerPoint Sunusu</vt:lpstr>
      <vt:lpstr>Dünyadaki okul öncesi eğitim programları ve yaklaşımlarında değerler eğitimi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Dünyadaki ve Türkiye'deki okul öncesi eğitim programları ve yaklaşımlarında değerler eğitiminin kapsamı</dc:title>
  <dc:creator>hakem</dc:creator>
  <cp:lastModifiedBy>hakem</cp:lastModifiedBy>
  <cp:revision>12</cp:revision>
  <dcterms:created xsi:type="dcterms:W3CDTF">2018-04-01T19:22:17Z</dcterms:created>
  <dcterms:modified xsi:type="dcterms:W3CDTF">2018-04-01T19:38:57Z</dcterms:modified>
</cp:coreProperties>
</file>