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74" r:id="rId5"/>
    <p:sldId id="272" r:id="rId6"/>
    <p:sldId id="267" r:id="rId7"/>
    <p:sldId id="271" r:id="rId8"/>
    <p:sldId id="273" r:id="rId9"/>
    <p:sldId id="275" r:id="rId10"/>
    <p:sldId id="276" r:id="rId11"/>
    <p:sldId id="270" r:id="rId12"/>
    <p:sldId id="268" r:id="rId13"/>
    <p:sldId id="26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39FEE-2987-49E5-97A5-7ED76882DD7D}" type="datetimeFigureOut">
              <a:rPr lang="tr-TR" smtClean="0"/>
              <a:pPr/>
              <a:t>27.01.2017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5B3C6-4EE5-42B7-BAAE-3CCDCC5D7790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>
                <a:latin typeface="Arial Black" pitchFamily="34" charset="0"/>
              </a:rPr>
              <a:t>DRAMANIN NORMAL ÇOCUK AÇISINDAN SAĞLADIĞI YARARLAR</a:t>
            </a:r>
            <a:endParaRPr lang="tr-TR" dirty="0" smtClean="0">
              <a:latin typeface="Arial Black" pitchFamily="34" charset="0"/>
            </a:endParaRPr>
          </a:p>
        </p:txBody>
      </p:sp>
      <p:sp>
        <p:nvSpPr>
          <p:cNvPr id="7" name="1 Başlık"/>
          <p:cNvSpPr txBox="1">
            <a:spLocks/>
          </p:cNvSpPr>
          <p:nvPr/>
        </p:nvSpPr>
        <p:spPr>
          <a:xfrm>
            <a:off x="714348" y="164305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PROF. DR. FİGEN GÜRSOY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Drama etkinlikleri içinde yapılan hareketlerle çocuklar, kendi zihinlerinde bulundukları mekanın uzaysal haritalarını canlandırma fırsatını yakalarlar.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285728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Çocukların birbirini kabul etmesi ve bir gruba dahil olmalarının başarılmasında drama etkinlikleri önemli rol oynamaktadır.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Çocuklar, drama ile özgür ve bağımsız kararlar alıp uygulayabilir.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etin kutusu"/>
          <p:cNvSpPr txBox="1"/>
          <p:nvPr/>
        </p:nvSpPr>
        <p:spPr>
          <a:xfrm>
            <a:off x="357158" y="1000108"/>
            <a:ext cx="850109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>
                <a:latin typeface="Arial Black" pitchFamily="34" charset="0"/>
              </a:rPr>
              <a:t>YARARKANILAN KAYNAKLAR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err="1" smtClean="0">
                <a:latin typeface="Arial Black" pitchFamily="34" charset="0"/>
              </a:rPr>
              <a:t>Fazlıoğlu</a:t>
            </a:r>
            <a:r>
              <a:rPr lang="tr-TR" sz="2000" dirty="0" smtClean="0">
                <a:latin typeface="Arial Black" pitchFamily="34" charset="0"/>
              </a:rPr>
              <a:t>, Y. (2011). </a:t>
            </a:r>
            <a:r>
              <a:rPr lang="tr-TR" sz="2000" dirty="0" err="1" smtClean="0">
                <a:latin typeface="Arial Black" pitchFamily="34" charset="0"/>
              </a:rPr>
              <a:t>Dramanın</a:t>
            </a:r>
            <a:r>
              <a:rPr lang="tr-TR" sz="2000" dirty="0" smtClean="0">
                <a:latin typeface="Arial Black" pitchFamily="34" charset="0"/>
              </a:rPr>
              <a:t> Çocuk Gelişimine Etkisi. İlköğretimde Drama. </a:t>
            </a:r>
            <a:r>
              <a:rPr lang="tr-TR" sz="2000" dirty="0" err="1" smtClean="0">
                <a:latin typeface="Arial Black" pitchFamily="34" charset="0"/>
              </a:rPr>
              <a:t>Edt</a:t>
            </a:r>
            <a:r>
              <a:rPr lang="tr-TR" sz="2000" dirty="0" smtClean="0">
                <a:latin typeface="Arial Black" pitchFamily="34" charset="0"/>
              </a:rPr>
              <a:t>.:Aysel KÖKSAL AKYOL.S: 20-34. İstanbul: Kriter Yayınları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r>
              <a:rPr lang="tr-TR" sz="2000" dirty="0" smtClean="0">
                <a:latin typeface="Arial Black" pitchFamily="34" charset="0"/>
              </a:rPr>
              <a:t>Önder, A. (2009). Okul Öncesi Çocukları için Eğitici Drama Uygulamaları. Ankara: </a:t>
            </a:r>
            <a:r>
              <a:rPr lang="tr-TR" sz="2000" dirty="0" err="1" smtClean="0">
                <a:latin typeface="Arial Black" pitchFamily="34" charset="0"/>
              </a:rPr>
              <a:t>Morpa</a:t>
            </a:r>
            <a:r>
              <a:rPr lang="tr-TR" sz="2000" dirty="0" smtClean="0">
                <a:latin typeface="Arial Black" pitchFamily="34" charset="0"/>
              </a:rPr>
              <a:t> Yayınları</a:t>
            </a:r>
          </a:p>
          <a:p>
            <a:endParaRPr lang="tr-TR" sz="2000" dirty="0" smtClean="0">
              <a:latin typeface="Arial Black" pitchFamily="34" charset="0"/>
            </a:endParaRPr>
          </a:p>
          <a:p>
            <a:endParaRPr lang="tr-TR" sz="20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Drama aracılığı ile çocuk kendini tanır. </a:t>
            </a:r>
          </a:p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Kendilik kavramının gelişimini sağlar.</a:t>
            </a:r>
          </a:p>
          <a:p>
            <a:pPr algn="ctr"/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3600" dirty="0" smtClean="0">
                <a:latin typeface="Arial Black" pitchFamily="34" charset="0"/>
              </a:rPr>
              <a:t>Farklı bireyleri ve yaşam biçimlerini kabul eder. </a:t>
            </a:r>
          </a:p>
          <a:p>
            <a:pPr algn="ctr"/>
            <a:endParaRPr lang="tr-TR" sz="3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Drama ile çocuklar yeni deneyimler kazanırlar. Canlandırdıkları rollerle kendilerini geleceğe hazırlarlar.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Drama etkinlikleri sırasında çocuk iç dünyasını yansıtır ve farklı roller aracılığıyla duygularını dışa vurup rahatlar.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Problem çözme becerisi gelişir.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0"/>
            <a:ext cx="8429684" cy="6715148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200" dirty="0" smtClean="0">
                <a:latin typeface="Arial Black" pitchFamily="34" charset="0"/>
              </a:rPr>
              <a:t>Drama sadece ifade edici dil değil, aynı zamanda alıcı ve sözel olmayan dil becerilerinin gelişimini desteklemektedir.</a:t>
            </a:r>
          </a:p>
          <a:p>
            <a:endParaRPr lang="tr-TR" sz="3200" dirty="0" smtClean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Çocuklar drama etkinlikleri içinde düşünme, konuşma, dinleme, anlatma becerilerini de geliştirirler.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Yatay Kaydırma"/>
          <p:cNvSpPr/>
          <p:nvPr/>
        </p:nvSpPr>
        <p:spPr>
          <a:xfrm>
            <a:off x="214282" y="357166"/>
            <a:ext cx="8429684" cy="635798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tr-TR" sz="3600" dirty="0" smtClean="0">
                <a:latin typeface="Arial Black" pitchFamily="34" charset="0"/>
              </a:rPr>
              <a:t>Çocuklara evrensel değerlerin kazandırılmasında </a:t>
            </a:r>
            <a:r>
              <a:rPr lang="tr-TR" sz="3600" dirty="0" err="1" smtClean="0">
                <a:latin typeface="Arial Black" pitchFamily="34" charset="0"/>
              </a:rPr>
              <a:t>dramanın</a:t>
            </a:r>
            <a:r>
              <a:rPr lang="tr-TR" sz="3600" dirty="0" smtClean="0">
                <a:latin typeface="Arial Black" pitchFamily="34" charset="0"/>
              </a:rPr>
              <a:t> etkisi büyüktür.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199</Words>
  <Application>Microsoft Office PowerPoint</Application>
  <PresentationFormat>Ekran Gösterisi 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Toshiba</dc:creator>
  <cp:lastModifiedBy>acer</cp:lastModifiedBy>
  <cp:revision>31</cp:revision>
  <dcterms:created xsi:type="dcterms:W3CDTF">2017-01-03T18:35:00Z</dcterms:created>
  <dcterms:modified xsi:type="dcterms:W3CDTF">2017-01-27T08:42:59Z</dcterms:modified>
</cp:coreProperties>
</file>