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96" r:id="rId4"/>
    <p:sldId id="297" r:id="rId5"/>
    <p:sldId id="298" r:id="rId6"/>
    <p:sldId id="29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3BDB4E-6A00-4F43-A558-E68A31601D7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8292594-C9E7-491E-845B-4F48C7AD659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VERİLERİN DEĞERLENDİRİLMESİ VE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mtClean="0"/>
              <a:t>Doç</a:t>
            </a:r>
            <a:r>
              <a:rPr lang="tr-TR" dirty="0" smtClean="0"/>
              <a:t>. Dr. Ender DURUALP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3064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Toplanan verilerin araştırma problemine, kuramsal/pratik yönden, çözüm önerileri geliştirilmesine olanak hazırlayacak şekilde, işlenerek çözümlenmesi, yorumlanıp değerlendirilmesi gerekir.</a:t>
            </a:r>
          </a:p>
          <a:p>
            <a:r>
              <a:rPr lang="tr-TR" dirty="0" smtClean="0"/>
              <a:t>Verilerin işlenmesi mekanik bir süreçtir. Asıl olan çözümlemedir. </a:t>
            </a:r>
          </a:p>
          <a:p>
            <a:r>
              <a:rPr lang="tr-TR" dirty="0" smtClean="0"/>
              <a:t>Bilgisayarlar kullanılarak veriler işlenir. 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VERİLERİN İŞLENMESİ, ÇÖZÜMÜ VE YORUMLANMASI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İşlemeyi kolaylaştırmak amacı ile verilerin kodlanması, sembollerle ifade edilmesi gerekir. Örneğin, cinsiyet ayırımında kadın “1” erkek “2” olarak kodlanabilir.</a:t>
            </a:r>
          </a:p>
          <a:p>
            <a:r>
              <a:rPr lang="tr-TR" dirty="0" smtClean="0"/>
              <a:t>Her anket, ayrı bir satırla ifade edilir. </a:t>
            </a:r>
          </a:p>
          <a:p>
            <a:r>
              <a:rPr lang="tr-TR" dirty="0" smtClean="0"/>
              <a:t>İşlenen veriler uygun istatistik tekniklerle çözümlenir. </a:t>
            </a:r>
          </a:p>
          <a:p>
            <a:r>
              <a:rPr lang="tr-TR" dirty="0" smtClean="0"/>
              <a:t>Frekans dağılımları, ortalama değer, korelasyon hesaplamaları, t testi, F testi (ANOVA), ki kare vb. yararlanılır.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872067" y="1857364"/>
            <a:ext cx="7408333" cy="426879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Verilerin işlenmesinde; yanlış ve eksik kayıt ve rapor etmeler; sınıflama, sıralama, hesaplama işlemlerinde mekanik yanlışlıklar; yanlış program kullanma</a:t>
            </a:r>
          </a:p>
          <a:p>
            <a:r>
              <a:rPr lang="tr-TR" dirty="0" smtClean="0"/>
              <a:t>Çözümleme yanılgıları; verileri yanlış ve eksik sınıflandırmak; yanlış karşılaştırmalar yapmak; birden fazla tekniğin kullanılacağı durumlarda tek bir teknik kullanmak, uygun olmayan istatistik yöntem kullanmak </a:t>
            </a:r>
          </a:p>
          <a:p>
            <a:r>
              <a:rPr lang="tr-TR" dirty="0" smtClean="0"/>
              <a:t>Yorumlama hataları: araştırma sınırlılıklarını dikkate almamak; önemli değişkenlerin hepsini dikkate almamak; kesin yargılarda bulunmak, geçerlik ve güvenirlik sorunlarını dikkate almamak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ÖRNEKLER?</a:t>
            </a:r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192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Kılıç-Çakmak, E., Akgün, Ö.E., Karadeniz, Ş. ve Demirel, F. (2014). Bilimsel Araştırma Yöntemleri. 16 baskı. 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</a:p>
          <a:p>
            <a:r>
              <a:rPr lang="tr-TR" dirty="0" err="1"/>
              <a:t>Karasar</a:t>
            </a:r>
            <a:r>
              <a:rPr lang="tr-TR" dirty="0"/>
              <a:t>, N. (2011). Bilimsel Araştırma Yöntemi. Ankara: Nobel Akademik.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89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464</TotalTime>
  <Words>249</Words>
  <Application>Microsoft Office PowerPoint</Application>
  <PresentationFormat>Ekran Gösterisi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Dalga Biçimi</vt:lpstr>
      <vt:lpstr>VERİLERİN DEĞERLENDİRİLMESİ VE ANALİZİ</vt:lpstr>
      <vt:lpstr>VERİLERİN İŞLENMESİ, ÇÖZÜMÜ VE YORUMLANMASI</vt:lpstr>
      <vt:lpstr>PowerPoint Sunusu</vt:lpstr>
      <vt:lpstr>PowerPoint Sunusu</vt:lpstr>
      <vt:lpstr>PowerPoint Sunusu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YÖNTEM</dc:title>
  <dc:creator>sony</dc:creator>
  <cp:lastModifiedBy>EDurualp</cp:lastModifiedBy>
  <cp:revision>45</cp:revision>
  <dcterms:created xsi:type="dcterms:W3CDTF">2013-11-05T19:18:19Z</dcterms:created>
  <dcterms:modified xsi:type="dcterms:W3CDTF">2017-01-30T08:12:20Z</dcterms:modified>
</cp:coreProperties>
</file>