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3" r:id="rId4"/>
    <p:sldId id="1085" r:id="rId5"/>
    <p:sldId id="1086" r:id="rId6"/>
    <p:sldId id="1087" r:id="rId7"/>
    <p:sldId id="1088" r:id="rId8"/>
    <p:sldId id="1089" r:id="rId9"/>
    <p:sldId id="1090" r:id="rId10"/>
    <p:sldId id="1084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3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Coğrafi Bilgi Sistemleri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(2-2)4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67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Metadata (Metaveri)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36462" y="1342887"/>
            <a:ext cx="8026141" cy="3462807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7176C"/>
              </a:buClr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MetaData (MetaVeri): </a:t>
            </a: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"verilerle ilgili veriler" 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dir ve CBS verilerini kullanımında, verinin kaynağını, geçerliliğini, ölçeklendirilmesini ve uygunluğunu anlamak için çok önemlidir.</a:t>
            </a:r>
          </a:p>
          <a:p>
            <a:pPr marL="617538" indent="-342900" algn="just">
              <a:lnSpc>
                <a:spcPct val="100000"/>
              </a:lnSpc>
              <a:spcBef>
                <a:spcPts val="600"/>
              </a:spcBef>
              <a:buClr>
                <a:srgbClr val="47176C"/>
              </a:buClr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Meta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bir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veri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kümesi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hakkında</a:t>
            </a:r>
            <a:endParaRPr lang="tr-TR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638" indent="77788" algn="just">
              <a:lnSpc>
                <a:spcPct val="100000"/>
              </a:lnSpc>
              <a:spcBef>
                <a:spcPts val="600"/>
              </a:spcBef>
              <a:buClr>
                <a:srgbClr val="47176C"/>
              </a:buClr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içerik</a:t>
            </a:r>
            <a:endParaRPr lang="tr-T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638" indent="77788" algn="just">
              <a:lnSpc>
                <a:spcPct val="100000"/>
              </a:lnSpc>
              <a:spcBef>
                <a:spcPts val="600"/>
              </a:spcBef>
              <a:buClr>
                <a:srgbClr val="47176C"/>
              </a:buClr>
              <a:buFont typeface="Wingdings" panose="05000000000000000000" pitchFamily="2" charset="2"/>
              <a:buChar char="ü"/>
            </a:pP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Kalite</a:t>
            </a:r>
            <a:endParaRPr lang="tr-T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638" indent="77788" algn="just">
              <a:lnSpc>
                <a:spcPct val="100000"/>
              </a:lnSpc>
              <a:spcBef>
                <a:spcPts val="600"/>
              </a:spcBef>
              <a:buClr>
                <a:srgbClr val="47176C"/>
              </a:buClr>
              <a:buFont typeface="Wingdings" panose="05000000000000000000" pitchFamily="2" charset="2"/>
              <a:buChar char="ü"/>
            </a:pP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tür</a:t>
            </a:r>
            <a:endParaRPr lang="tr-T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74638" indent="77788" algn="just">
              <a:lnSpc>
                <a:spcPct val="100000"/>
              </a:lnSpc>
              <a:spcBef>
                <a:spcPts val="600"/>
              </a:spcBef>
              <a:buClr>
                <a:srgbClr val="47176C"/>
              </a:buClr>
              <a:buFont typeface="Wingdings" panose="05000000000000000000" pitchFamily="2" charset="2"/>
              <a:buChar char="ü"/>
            </a:pPr>
            <a:r>
              <a:rPr lang="tr-TR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 oluşuturulma zamanı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ve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mekansal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bilgi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tr-T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19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Metadata (Metaveri)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36462" y="1342887"/>
            <a:ext cx="8026141" cy="3462807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MetaVeri’de Olabilecek Bilgilere Örnekler: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CBS verisi oluşturulma günü,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CBS veri toplayan, iletişim bilgileri,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harita projeksiyon ve koordinat sistemi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ölçek,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Sembololoji ve niteliklerin açıklanması,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veri sözlüğü, veri kısıtlamaları ve lisans.</a:t>
            </a:r>
          </a:p>
        </p:txBody>
      </p:sp>
    </p:spTree>
    <p:extLst>
      <p:ext uri="{BB962C8B-B14F-4D97-AF65-F5344CB8AC3E}">
        <p14:creationId xmlns:p14="http://schemas.microsoft.com/office/powerpoint/2010/main" val="18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Metadata (Metaveri)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36462" y="1342887"/>
            <a:ext cx="8026141" cy="3462807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MetaVeri’de Olabilecek Bilgilere Örnekler: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CBS verisi oluşturulma günü,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CBS veri toplayan, iletişim bilgileri,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harita projeksiyon ve koordinat sistemi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ölçek,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Sembololoji ve niteliklerin açıklanması,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veri sözlüğü, veri kısıtlamaları ve lisans.</a:t>
            </a:r>
          </a:p>
        </p:txBody>
      </p:sp>
    </p:spTree>
    <p:extLst>
      <p:ext uri="{BB962C8B-B14F-4D97-AF65-F5344CB8AC3E}">
        <p14:creationId xmlns:p14="http://schemas.microsoft.com/office/powerpoint/2010/main" val="34239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Metadata (Metaveri)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36462" y="1342887"/>
            <a:ext cx="8026141" cy="3462807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Meta veriler bir kuruluşa aşağıdaki şekillerde yarar sağlar: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 varlıklarının bir envanterini sağlar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Verinin değerini belirlemeye ve korumaya yardımcı olur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Karar vermeyi destekler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Verilerin doğru tutulmasına yardımcı olur</a:t>
            </a:r>
          </a:p>
        </p:txBody>
      </p:sp>
    </p:spTree>
    <p:extLst>
      <p:ext uri="{BB962C8B-B14F-4D97-AF65-F5344CB8AC3E}">
        <p14:creationId xmlns:p14="http://schemas.microsoft.com/office/powerpoint/2010/main" val="34239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Metadata (Metaveri)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36462" y="1342887"/>
            <a:ext cx="8026141" cy="3462807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Ulusal Mekansal Veri Altyapısını uygulamak için Devlet, yerel belediyelerle, özel sektörle ve akademik toplulukla ve mümkün olduğu ölçüde uluslararası toplulukla istişare ve işbirliğinde coğrafi veri standartları geliştirmek gerekir.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Örneğin: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Ulusal Coğrafi Veri Altyapısı (NSDI) olarak da bilinen Federal Coğrafi Veri Komitesi (FGDC) tarafından oluşturulan Dijital Mekansal Meta Veriler için İçerik Standardı (CSDGM)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ISO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INSPIRE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ANSI  gibi</a:t>
            </a:r>
          </a:p>
        </p:txBody>
      </p:sp>
    </p:spTree>
    <p:extLst>
      <p:ext uri="{BB962C8B-B14F-4D97-AF65-F5344CB8AC3E}">
        <p14:creationId xmlns:p14="http://schemas.microsoft.com/office/powerpoint/2010/main" val="34239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Metadata (Metaveri)</a:t>
            </a: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36462" y="1342887"/>
            <a:ext cx="8026141" cy="3462807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Metaverinin Önemi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Meta 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veriler yalnızca veri bulmaya yardımcı olmakla kalmaz, aynı zamanda verilerin nasıl yorumlanacağını ve kullanılacağını da söyler.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Meta verilerin yayınlanması veri paylaşımını kolaylaştırır.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Clr>
                <a:srgbClr val="46166B"/>
              </a:buClr>
            </a:pP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Kuruluşlar arasında veri paylaşımı, mekansal olarak ilgili politika konularına işbirliğini ve koordineli, bütünleşik bir yaklaşımı teşvik eder.</a:t>
            </a:r>
          </a:p>
        </p:txBody>
      </p:sp>
    </p:spTree>
    <p:extLst>
      <p:ext uri="{BB962C8B-B14F-4D97-AF65-F5344CB8AC3E}">
        <p14:creationId xmlns:p14="http://schemas.microsoft.com/office/powerpoint/2010/main" val="34239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9" y="669468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	</a:t>
            </a:r>
            <a:endParaRPr lang="nb-NO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36462" y="1342887"/>
            <a:ext cx="8026141" cy="3462807"/>
          </a:xfrm>
        </p:spPr>
        <p:txBody>
          <a:bodyPr anchor="t">
            <a:no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800" i="1" dirty="0" smtClean="0"/>
              <a:t>ArcGIS </a:t>
            </a:r>
            <a:r>
              <a:rPr lang="tr-TR" sz="1800" i="1" dirty="0"/>
              <a:t>[GIS software]. Version </a:t>
            </a:r>
            <a:r>
              <a:rPr lang="tr-TR" sz="1800" i="1" dirty="0" smtClean="0"/>
              <a:t>10.1. </a:t>
            </a:r>
            <a:r>
              <a:rPr lang="tr-TR" sz="1800" i="1" dirty="0"/>
              <a:t>Redlands, CA: Environmental Systems Research Institute, Inc., </a:t>
            </a:r>
            <a:r>
              <a:rPr lang="tr-TR" sz="1800" i="1" dirty="0" smtClean="0"/>
              <a:t>2020</a:t>
            </a:r>
            <a:r>
              <a:rPr lang="tr-TR" sz="1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65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12442</TotalTime>
  <Words>341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ekonomi</vt:lpstr>
      <vt:lpstr>1_Rics</vt:lpstr>
      <vt:lpstr>h.t.</vt:lpstr>
      <vt:lpstr>PowerPoint Presentation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810</cp:revision>
  <cp:lastPrinted>2016-10-24T07:53:35Z</cp:lastPrinted>
  <dcterms:created xsi:type="dcterms:W3CDTF">2016-09-18T09:35:24Z</dcterms:created>
  <dcterms:modified xsi:type="dcterms:W3CDTF">2020-02-25T13:09:59Z</dcterms:modified>
</cp:coreProperties>
</file>