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1" y="836614"/>
            <a:ext cx="7631113" cy="4681537"/>
          </a:xfrm>
        </p:spPr>
        <p:txBody>
          <a:bodyPr/>
          <a:lstStyle/>
          <a:p>
            <a:pPr eaLnBrk="1" hangingPunct="1">
              <a:defRPr/>
            </a:pPr>
            <a:r>
              <a:rPr lang="tr-TR" sz="4800" dirty="0"/>
              <a:t>KONGRE TURİZMİNİN DİĞER TURİZM TÜRLERİ İLE İLİŞKİLERİ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 flipV="1">
            <a:off x="2895600" y="6858001"/>
            <a:ext cx="6400800" cy="3159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8860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KONGRE TURİZMİ VE KİTLE TURİZMİ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tr-TR" altLang="tr-TR" smtClean="0"/>
              <a:t>	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tr-TR" altLang="tr-TR" smtClean="0"/>
              <a:t>		</a:t>
            </a:r>
            <a:r>
              <a:rPr lang="tr-TR" altLang="tr-TR" sz="3600"/>
              <a:t>Kitle turizmi insanların geniş ölçüde kitleler halinde turizme katıldıkları turizm türüdür. Kitle turizmi ile kongre turizmi amaç olarak ayrılmaktadır.</a:t>
            </a:r>
            <a:r>
              <a:rPr lang="tr-TR" altLang="tr-TR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483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KONGRE TURİZMİ İLE İŞ TURİZMİ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mtClean="0"/>
              <a:t>	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tr-TR" altLang="tr-TR" smtClean="0"/>
              <a:t>		</a:t>
            </a:r>
            <a:r>
              <a:rPr lang="tr-TR" altLang="tr-TR" sz="3600"/>
              <a:t>İş turizmi, bir şirkette ya da işletmede, yöneticiler (yetkililer) için tamamen iş ile ilgili seyahatler veya bir seyahat acentası tarafından düzenlenen özellikle iş amaçlı, iş grupları seyahatleri olarak ifade edilir.</a:t>
            </a:r>
          </a:p>
        </p:txBody>
      </p:sp>
    </p:spTree>
    <p:extLst>
      <p:ext uri="{BB962C8B-B14F-4D97-AF65-F5344CB8AC3E}">
        <p14:creationId xmlns:p14="http://schemas.microsoft.com/office/powerpoint/2010/main" val="276182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-100013"/>
            <a:ext cx="8229600" cy="100013"/>
          </a:xfrm>
        </p:spPr>
        <p:txBody>
          <a:bodyPr/>
          <a:lstStyle/>
          <a:p>
            <a:pPr eaLnBrk="1" hangingPunct="1"/>
            <a:endParaRPr lang="tr-TR" altLang="tr-TR" sz="40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446985"/>
            <a:ext cx="8229600" cy="367917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dirty="0" smtClean="0"/>
              <a:t>		</a:t>
            </a:r>
            <a:r>
              <a:rPr lang="tr-TR" altLang="tr-TR" sz="2400" dirty="0" smtClean="0"/>
              <a:t>İş turizmi;</a:t>
            </a:r>
          </a:p>
          <a:p>
            <a:pPr eaLnBrk="1" hangingPunct="1"/>
            <a:r>
              <a:rPr lang="tr-TR" altLang="tr-TR" sz="2400" dirty="0" smtClean="0"/>
              <a:t> Uluslararası kongreler,</a:t>
            </a:r>
          </a:p>
          <a:p>
            <a:pPr eaLnBrk="1" hangingPunct="1"/>
            <a:r>
              <a:rPr lang="tr-TR" altLang="tr-TR" sz="2400" dirty="0" smtClean="0"/>
              <a:t> Birlik ve mesleki konferanslar ve kongreleri,</a:t>
            </a:r>
          </a:p>
          <a:p>
            <a:pPr eaLnBrk="1" hangingPunct="1"/>
            <a:r>
              <a:rPr lang="tr-TR" altLang="tr-TR" sz="2400" dirty="0" smtClean="0"/>
              <a:t> Firma toplantıları,</a:t>
            </a:r>
          </a:p>
          <a:p>
            <a:pPr eaLnBrk="1" hangingPunct="1"/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Incentive</a:t>
            </a:r>
            <a:r>
              <a:rPr lang="tr-TR" altLang="tr-TR" sz="2400" dirty="0" smtClean="0"/>
              <a:t> seyahatler,</a:t>
            </a:r>
          </a:p>
          <a:p>
            <a:pPr eaLnBrk="1" hangingPunct="1"/>
            <a:r>
              <a:rPr lang="tr-TR" altLang="tr-TR" sz="2400" dirty="0" smtClean="0"/>
              <a:t> Eğitim seyahatleri,</a:t>
            </a:r>
          </a:p>
          <a:p>
            <a:pPr eaLnBrk="1" hangingPunct="1"/>
            <a:r>
              <a:rPr lang="tr-TR" altLang="tr-TR" sz="2400" dirty="0" smtClean="0"/>
              <a:t> Fuar ve sergi ziyaretlerini kapsamaktadır. </a:t>
            </a:r>
          </a:p>
        </p:txBody>
      </p:sp>
    </p:spTree>
    <p:extLst>
      <p:ext uri="{BB962C8B-B14F-4D97-AF65-F5344CB8AC3E}">
        <p14:creationId xmlns:p14="http://schemas.microsoft.com/office/powerpoint/2010/main" val="111225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KONGRE TURİZMİ İLE INCENTIVE TURİZM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511380"/>
            <a:ext cx="9144000" cy="3614784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altLang="tr-TR" dirty="0" smtClean="0"/>
              <a:t>		</a:t>
            </a:r>
          </a:p>
          <a:p>
            <a:pPr algn="just" eaLnBrk="1" hangingPunct="1">
              <a:buFontTx/>
              <a:buNone/>
            </a:pPr>
            <a:r>
              <a:rPr lang="tr-TR" altLang="tr-TR" dirty="0" smtClean="0"/>
              <a:t>		</a:t>
            </a:r>
            <a:r>
              <a:rPr lang="tr-TR" altLang="tr-TR" sz="3600" dirty="0" err="1"/>
              <a:t>Incentive</a:t>
            </a:r>
            <a:r>
              <a:rPr lang="tr-TR" altLang="tr-TR" sz="3600" dirty="0"/>
              <a:t> turizm, bir şirketin çalışanları veya hizmet edenleri için bütün masrafları karşılanmak koşuluyla iş ve dinlence amaçlı olarak düzenlenen turistik amaçlı seyahatlerin tümüdür.</a:t>
            </a:r>
          </a:p>
        </p:txBody>
      </p:sp>
    </p:spTree>
    <p:extLst>
      <p:ext uri="{BB962C8B-B14F-4D97-AF65-F5344CB8AC3E}">
        <p14:creationId xmlns:p14="http://schemas.microsoft.com/office/powerpoint/2010/main" val="13500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/>
              <a:t>Incentive seyahatlerin artmasının nedenleri şunlardır:</a:t>
            </a:r>
            <a:r>
              <a:rPr lang="tr-TR" altLang="tr-TR" sz="4000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800" dirty="0"/>
              <a:t>Satışları arttırmak,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/>
              <a:t>Şirketin imajını korumak ve geliştirmek,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/>
              <a:t>Yeni ürünleri tanıtmak, sunmak,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/>
              <a:t>Satış eğitimi yapmak,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/>
              <a:t>Tüketiciler için promosyon yapmak,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/>
              <a:t>Rekabeti arttırmak,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/>
              <a:t>İş hacmi düşük sezonları değerlendirmek,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/>
              <a:t>Seyahate gönderilenlere mesleki bilgiler edindirmek.</a:t>
            </a:r>
          </a:p>
        </p:txBody>
      </p:sp>
    </p:spTree>
    <p:extLst>
      <p:ext uri="{BB962C8B-B14F-4D97-AF65-F5344CB8AC3E}">
        <p14:creationId xmlns:p14="http://schemas.microsoft.com/office/powerpoint/2010/main" val="78302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2146300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KONGRE TURİZMİ İLE TATİL TURİZMİ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997201"/>
            <a:ext cx="8229600" cy="31289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		</a:t>
            </a:r>
            <a:r>
              <a:rPr lang="tr-TR" altLang="tr-TR" sz="2400" dirty="0" smtClean="0"/>
              <a:t>Kongre ve tatil amaçlı turizm türleri farklı sezonlarda gerçekleştirilir. Bu nedenle birbirlerini sezon olarak tamamlayan iki turizm türüdür.</a:t>
            </a:r>
          </a:p>
          <a:p>
            <a:pPr algn="just" eaLnBrk="1" hangingPunct="1">
              <a:buFontTx/>
              <a:buNone/>
            </a:pPr>
            <a:r>
              <a:rPr lang="tr-TR" altLang="tr-TR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92159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2001837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KONGRE TURİZMİ İLE KÜLTÜR TURİZMİ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565401"/>
            <a:ext cx="8229600" cy="356076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altLang="tr-TR" sz="2800"/>
              <a:t>		Kültür turizmi, eski sanat eserlerinin, tarihi yapıların, müzelerin, eski medeniyetlere ait kalıntıların görülmesi amacıyla yapılan seyahatlerdir.</a:t>
            </a:r>
          </a:p>
          <a:p>
            <a:pPr algn="just" eaLnBrk="1" hangingPunct="1">
              <a:buFontTx/>
              <a:buNone/>
            </a:pPr>
            <a:r>
              <a:rPr lang="tr-TR" altLang="tr-TR" sz="2800"/>
              <a:t>		Kongre turizmi ile kültür turizmi amaç olarak birbirinden farklıdır.</a:t>
            </a:r>
          </a:p>
        </p:txBody>
      </p:sp>
    </p:spTree>
    <p:extLst>
      <p:ext uri="{BB962C8B-B14F-4D97-AF65-F5344CB8AC3E}">
        <p14:creationId xmlns:p14="http://schemas.microsoft.com/office/powerpoint/2010/main" val="241556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Yusuf </a:t>
            </a:r>
            <a:r>
              <a:rPr lang="tr-TR" dirty="0" err="1"/>
              <a:t>Aymankuy</a:t>
            </a:r>
            <a:r>
              <a:rPr lang="tr-TR" dirty="0"/>
              <a:t>, 1996,‘Kongre Turizminin Gelişimi ve Türkiye’de Kongre Turizmi’, Turizmde Seçme Makaleler: 24  Turizm Geliştir ve Eğitim Vakfı, 37, İSTANBUL,S.17-32</a:t>
            </a:r>
          </a:p>
          <a:p>
            <a:r>
              <a:rPr lang="tr-TR" dirty="0"/>
              <a:t>Yusuf Aymankuy,1997, ‘Türkiye’de Geliştirilebilir Turizm Şekli Olarak Kongre Turizmi ve İzmir İl Merkezi Örnek Uygulaması’, Balıkesir </a:t>
            </a:r>
            <a:r>
              <a:rPr lang="tr-TR" dirty="0" err="1"/>
              <a:t>Üniversitesi,Sosyal</a:t>
            </a:r>
            <a:r>
              <a:rPr lang="tr-TR" dirty="0"/>
              <a:t> Bilimler Enstitüsü Doktora Tezi, BALIKESİR (Yayınlanmış)</a:t>
            </a:r>
          </a:p>
          <a:p>
            <a:r>
              <a:rPr lang="tr-TR" dirty="0" err="1"/>
              <a:t>Beykan</a:t>
            </a:r>
            <a:r>
              <a:rPr lang="tr-TR" dirty="0"/>
              <a:t> Çizel,1999, ‘Kongre Turizmi, Kongre Organizasyonu ve Antalya Bölgesinin Kongre Turizmi </a:t>
            </a:r>
            <a:r>
              <a:rPr lang="tr-TR" dirty="0" err="1"/>
              <a:t>Potansiyeli,Sorunları</a:t>
            </a:r>
            <a:r>
              <a:rPr lang="tr-TR" dirty="0"/>
              <a:t> ve Gelecekteki Beklentilerine Yönelik Araştırma’ , Akdeniz Üniversitesi, Sosyal Bilimler Enstitüsü Yüksek Lisans Tezi, ANTALYA (Yayınlanmamış)</a:t>
            </a:r>
          </a:p>
          <a:p>
            <a:r>
              <a:rPr lang="tr-TR" dirty="0"/>
              <a:t>Özen Dallı, 1996, 1996 ‘Kongre Turizmi İle İlgili İstatistikler’, Turizmde Seçme Makaleler:24 </a:t>
            </a:r>
            <a:r>
              <a:rPr lang="tr-TR" dirty="0" err="1"/>
              <a:t>Tugev</a:t>
            </a:r>
            <a:r>
              <a:rPr lang="tr-TR" dirty="0"/>
              <a:t> Yayını,No:37 İSTANBUL,S.60-102</a:t>
            </a:r>
          </a:p>
          <a:p>
            <a:r>
              <a:rPr lang="tr-TR" dirty="0"/>
              <a:t>İrfan Devranoğlu,1991, ‘Kongre Turizmi: İmkanlar ve Sorunları’ , TÜRSAB Dergisi, Haziran, Sayı: 15, İSTANBUL,S.11-13</a:t>
            </a:r>
          </a:p>
          <a:p>
            <a:r>
              <a:rPr lang="tr-TR"/>
              <a:t>Yılmaz Özen,1997, ‘Kongre Turizmi ve Kongre Organizasyonları Tekniği’ , TÜRSAB  Yayınları, ANKARA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34583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</TotalTime>
  <Words>227</Words>
  <Application>Microsoft Office PowerPoint</Application>
  <PresentationFormat>Geniş ekran</PresentationFormat>
  <Paragraphs>39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İyon Toplantı Odası</vt:lpstr>
      <vt:lpstr>KONGRE TURİZMİNİN DİĞER TURİZM TÜRLERİ İLE İLİŞKİLERİ</vt:lpstr>
      <vt:lpstr>KONGRE TURİZMİ VE KİTLE TURİZMİ</vt:lpstr>
      <vt:lpstr>KONGRE TURİZMİ İLE İŞ TURİZMİ</vt:lpstr>
      <vt:lpstr>PowerPoint Sunusu</vt:lpstr>
      <vt:lpstr>KONGRE TURİZMİ İLE INCENTIVE TURİZM</vt:lpstr>
      <vt:lpstr>Incentive seyahatlerin artmasının nedenleri şunlardır: </vt:lpstr>
      <vt:lpstr>KONGRE TURİZMİ İLE TATİL TURİZMİ</vt:lpstr>
      <vt:lpstr>KONGRE TURİZMİ İLE KÜLTÜR TURİZMİ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Sinan</dc:creator>
  <cp:lastModifiedBy>Sinan</cp:lastModifiedBy>
  <cp:revision>5</cp:revision>
  <dcterms:created xsi:type="dcterms:W3CDTF">2020-09-16T15:14:07Z</dcterms:created>
  <dcterms:modified xsi:type="dcterms:W3CDTF">2020-09-16T15:27:22Z</dcterms:modified>
</cp:coreProperties>
</file>