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7" r:id="rId2"/>
    <p:sldId id="266" r:id="rId3"/>
    <p:sldId id="256" r:id="rId4"/>
    <p:sldId id="257" r:id="rId5"/>
    <p:sldId id="268" r:id="rId6"/>
    <p:sldId id="269" r:id="rId7"/>
    <p:sldId id="270" r:id="rId8"/>
    <p:sldId id="271" r:id="rId9"/>
    <p:sldId id="259" r:id="rId10"/>
    <p:sldId id="260" r:id="rId11"/>
    <p:sldId id="273" r:id="rId12"/>
    <p:sldId id="272" r:id="rId13"/>
    <p:sldId id="286" r:id="rId14"/>
    <p:sldId id="287" r:id="rId15"/>
    <p:sldId id="288" r:id="rId16"/>
    <p:sldId id="290" r:id="rId17"/>
    <p:sldId id="291" r:id="rId18"/>
    <p:sldId id="265" r:id="rId19"/>
    <p:sldId id="261" r:id="rId20"/>
    <p:sldId id="262" r:id="rId21"/>
    <p:sldId id="289" r:id="rId22"/>
    <p:sldId id="263" r:id="rId23"/>
    <p:sldId id="292" r:id="rId24"/>
    <p:sldId id="293" r:id="rId25"/>
    <p:sldId id="282" r:id="rId26"/>
    <p:sldId id="264" r:id="rId27"/>
    <p:sldId id="276" r:id="rId28"/>
    <p:sldId id="277" r:id="rId29"/>
    <p:sldId id="294" r:id="rId30"/>
    <p:sldId id="295" r:id="rId31"/>
    <p:sldId id="298" r:id="rId32"/>
    <p:sldId id="278" r:id="rId33"/>
    <p:sldId id="296" r:id="rId34"/>
    <p:sldId id="297" r:id="rId35"/>
    <p:sldId id="283" r:id="rId36"/>
    <p:sldId id="279" r:id="rId37"/>
    <p:sldId id="281" r:id="rId38"/>
    <p:sldId id="299" r:id="rId39"/>
    <p:sldId id="300" r:id="rId40"/>
    <p:sldId id="285"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p:cViewPr varScale="1">
        <p:scale>
          <a:sx n="87" d="100"/>
          <a:sy n="87" d="100"/>
        </p:scale>
        <p:origin x="1500"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51CD05-3B95-4899-ABA2-B3E19124F778}" type="datetimeFigureOut">
              <a:rPr lang="tr-TR" smtClean="0"/>
              <a:t>7.03.2018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7AF59F-C792-4628-A5B1-A23DF582BE71}" type="slidenum">
              <a:rPr lang="tr-TR" smtClean="0"/>
              <a:t>‹#›</a:t>
            </a:fld>
            <a:endParaRPr lang="tr-TR"/>
          </a:p>
        </p:txBody>
      </p:sp>
    </p:spTree>
    <p:extLst>
      <p:ext uri="{BB962C8B-B14F-4D97-AF65-F5344CB8AC3E}">
        <p14:creationId xmlns:p14="http://schemas.microsoft.com/office/powerpoint/2010/main" val="110736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77AF59F-C792-4628-A5B1-A23DF582BE71}" type="slidenum">
              <a:rPr lang="tr-TR" smtClean="0"/>
              <a:t>22</a:t>
            </a:fld>
            <a:endParaRPr lang="tr-TR"/>
          </a:p>
        </p:txBody>
      </p:sp>
    </p:spTree>
    <p:extLst>
      <p:ext uri="{BB962C8B-B14F-4D97-AF65-F5344CB8AC3E}">
        <p14:creationId xmlns:p14="http://schemas.microsoft.com/office/powerpoint/2010/main" val="3781358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D521E40-7574-4ADF-8484-EDAD060AF9ED}" type="datetimeFigureOut">
              <a:rPr lang="tr-TR" smtClean="0"/>
              <a:t>7.03.2018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10B8FF9-ED60-49EC-A13B-A3BA42BCEBA0}" type="slidenum">
              <a:rPr lang="tr-TR" smtClean="0"/>
              <a:t>‹#›</a:t>
            </a:fld>
            <a:endParaRPr lang="tr-TR"/>
          </a:p>
        </p:txBody>
      </p:sp>
    </p:spTree>
    <p:extLst>
      <p:ext uri="{BB962C8B-B14F-4D97-AF65-F5344CB8AC3E}">
        <p14:creationId xmlns:p14="http://schemas.microsoft.com/office/powerpoint/2010/main" val="668361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D521E40-7574-4ADF-8484-EDAD060AF9ED}" type="datetimeFigureOut">
              <a:rPr lang="tr-TR" smtClean="0"/>
              <a:t>7.03.2018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10B8FF9-ED60-49EC-A13B-A3BA42BCEBA0}" type="slidenum">
              <a:rPr lang="tr-TR" smtClean="0"/>
              <a:t>‹#›</a:t>
            </a:fld>
            <a:endParaRPr lang="tr-TR"/>
          </a:p>
        </p:txBody>
      </p:sp>
    </p:spTree>
    <p:extLst>
      <p:ext uri="{BB962C8B-B14F-4D97-AF65-F5344CB8AC3E}">
        <p14:creationId xmlns:p14="http://schemas.microsoft.com/office/powerpoint/2010/main" val="425586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D521E40-7574-4ADF-8484-EDAD060AF9ED}" type="datetimeFigureOut">
              <a:rPr lang="tr-TR" smtClean="0"/>
              <a:t>7.03.2018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10B8FF9-ED60-49EC-A13B-A3BA42BCEBA0}" type="slidenum">
              <a:rPr lang="tr-TR" smtClean="0"/>
              <a:t>‹#›</a:t>
            </a:fld>
            <a:endParaRPr lang="tr-TR"/>
          </a:p>
        </p:txBody>
      </p:sp>
    </p:spTree>
    <p:extLst>
      <p:ext uri="{BB962C8B-B14F-4D97-AF65-F5344CB8AC3E}">
        <p14:creationId xmlns:p14="http://schemas.microsoft.com/office/powerpoint/2010/main" val="1476417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D521E40-7574-4ADF-8484-EDAD060AF9ED}" type="datetimeFigureOut">
              <a:rPr lang="tr-TR" smtClean="0"/>
              <a:t>7.03.2018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10B8FF9-ED60-49EC-A13B-A3BA42BCEBA0}" type="slidenum">
              <a:rPr lang="tr-TR" smtClean="0"/>
              <a:t>‹#›</a:t>
            </a:fld>
            <a:endParaRPr lang="tr-TR"/>
          </a:p>
        </p:txBody>
      </p:sp>
    </p:spTree>
    <p:extLst>
      <p:ext uri="{BB962C8B-B14F-4D97-AF65-F5344CB8AC3E}">
        <p14:creationId xmlns:p14="http://schemas.microsoft.com/office/powerpoint/2010/main" val="12287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D521E40-7574-4ADF-8484-EDAD060AF9ED}" type="datetimeFigureOut">
              <a:rPr lang="tr-TR" smtClean="0"/>
              <a:t>7.03.2018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10B8FF9-ED60-49EC-A13B-A3BA42BCEBA0}" type="slidenum">
              <a:rPr lang="tr-TR" smtClean="0"/>
              <a:t>‹#›</a:t>
            </a:fld>
            <a:endParaRPr lang="tr-TR"/>
          </a:p>
        </p:txBody>
      </p:sp>
    </p:spTree>
    <p:extLst>
      <p:ext uri="{BB962C8B-B14F-4D97-AF65-F5344CB8AC3E}">
        <p14:creationId xmlns:p14="http://schemas.microsoft.com/office/powerpoint/2010/main" val="629302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D521E40-7574-4ADF-8484-EDAD060AF9ED}" type="datetimeFigureOut">
              <a:rPr lang="tr-TR" smtClean="0"/>
              <a:t>7.03.2018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10B8FF9-ED60-49EC-A13B-A3BA42BCEBA0}" type="slidenum">
              <a:rPr lang="tr-TR" smtClean="0"/>
              <a:t>‹#›</a:t>
            </a:fld>
            <a:endParaRPr lang="tr-TR"/>
          </a:p>
        </p:txBody>
      </p:sp>
    </p:spTree>
    <p:extLst>
      <p:ext uri="{BB962C8B-B14F-4D97-AF65-F5344CB8AC3E}">
        <p14:creationId xmlns:p14="http://schemas.microsoft.com/office/powerpoint/2010/main" val="2034643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D521E40-7574-4ADF-8484-EDAD060AF9ED}" type="datetimeFigureOut">
              <a:rPr lang="tr-TR" smtClean="0"/>
              <a:t>7.03.2018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10B8FF9-ED60-49EC-A13B-A3BA42BCEBA0}" type="slidenum">
              <a:rPr lang="tr-TR" smtClean="0"/>
              <a:t>‹#›</a:t>
            </a:fld>
            <a:endParaRPr lang="tr-TR"/>
          </a:p>
        </p:txBody>
      </p:sp>
    </p:spTree>
    <p:extLst>
      <p:ext uri="{BB962C8B-B14F-4D97-AF65-F5344CB8AC3E}">
        <p14:creationId xmlns:p14="http://schemas.microsoft.com/office/powerpoint/2010/main" val="136878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D521E40-7574-4ADF-8484-EDAD060AF9ED}" type="datetimeFigureOut">
              <a:rPr lang="tr-TR" smtClean="0"/>
              <a:t>7.03.2018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10B8FF9-ED60-49EC-A13B-A3BA42BCEBA0}" type="slidenum">
              <a:rPr lang="tr-TR" smtClean="0"/>
              <a:t>‹#›</a:t>
            </a:fld>
            <a:endParaRPr lang="tr-TR"/>
          </a:p>
        </p:txBody>
      </p:sp>
    </p:spTree>
    <p:extLst>
      <p:ext uri="{BB962C8B-B14F-4D97-AF65-F5344CB8AC3E}">
        <p14:creationId xmlns:p14="http://schemas.microsoft.com/office/powerpoint/2010/main" val="650944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D521E40-7574-4ADF-8484-EDAD060AF9ED}" type="datetimeFigureOut">
              <a:rPr lang="tr-TR" smtClean="0"/>
              <a:t>7.03.2018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10B8FF9-ED60-49EC-A13B-A3BA42BCEBA0}" type="slidenum">
              <a:rPr lang="tr-TR" smtClean="0"/>
              <a:t>‹#›</a:t>
            </a:fld>
            <a:endParaRPr lang="tr-TR"/>
          </a:p>
        </p:txBody>
      </p:sp>
    </p:spTree>
    <p:extLst>
      <p:ext uri="{BB962C8B-B14F-4D97-AF65-F5344CB8AC3E}">
        <p14:creationId xmlns:p14="http://schemas.microsoft.com/office/powerpoint/2010/main" val="3775116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D521E40-7574-4ADF-8484-EDAD060AF9ED}" type="datetimeFigureOut">
              <a:rPr lang="tr-TR" smtClean="0"/>
              <a:t>7.03.2018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10B8FF9-ED60-49EC-A13B-A3BA42BCEBA0}" type="slidenum">
              <a:rPr lang="tr-TR" smtClean="0"/>
              <a:t>‹#›</a:t>
            </a:fld>
            <a:endParaRPr lang="tr-TR"/>
          </a:p>
        </p:txBody>
      </p:sp>
    </p:spTree>
    <p:extLst>
      <p:ext uri="{BB962C8B-B14F-4D97-AF65-F5344CB8AC3E}">
        <p14:creationId xmlns:p14="http://schemas.microsoft.com/office/powerpoint/2010/main" val="782165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D521E40-7574-4ADF-8484-EDAD060AF9ED}" type="datetimeFigureOut">
              <a:rPr lang="tr-TR" smtClean="0"/>
              <a:t>7.03.2018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10B8FF9-ED60-49EC-A13B-A3BA42BCEBA0}" type="slidenum">
              <a:rPr lang="tr-TR" smtClean="0"/>
              <a:t>‹#›</a:t>
            </a:fld>
            <a:endParaRPr lang="tr-TR"/>
          </a:p>
        </p:txBody>
      </p:sp>
    </p:spTree>
    <p:extLst>
      <p:ext uri="{BB962C8B-B14F-4D97-AF65-F5344CB8AC3E}">
        <p14:creationId xmlns:p14="http://schemas.microsoft.com/office/powerpoint/2010/main" val="2082494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521E40-7574-4ADF-8484-EDAD060AF9ED}" type="datetimeFigureOut">
              <a:rPr lang="tr-TR" smtClean="0"/>
              <a:t>7.03.2018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0B8FF9-ED60-49EC-A13B-A3BA42BCEBA0}" type="slidenum">
              <a:rPr lang="tr-TR" smtClean="0"/>
              <a:t>‹#›</a:t>
            </a:fld>
            <a:endParaRPr lang="tr-TR"/>
          </a:p>
        </p:txBody>
      </p:sp>
    </p:spTree>
    <p:extLst>
      <p:ext uri="{BB962C8B-B14F-4D97-AF65-F5344CB8AC3E}">
        <p14:creationId xmlns:p14="http://schemas.microsoft.com/office/powerpoint/2010/main" val="437300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flipV="1">
            <a:off x="685800" y="-45718"/>
            <a:ext cx="7772400" cy="45719"/>
          </a:xfrm>
        </p:spPr>
        <p:txBody>
          <a:bodyPr>
            <a:normAutofit fontScale="90000"/>
          </a:bodyPr>
          <a:lstStyle/>
          <a:p>
            <a:endParaRPr lang="tr-TR" dirty="0"/>
          </a:p>
        </p:txBody>
      </p:sp>
      <p:sp>
        <p:nvSpPr>
          <p:cNvPr id="3" name="Alt Başlık 2"/>
          <p:cNvSpPr>
            <a:spLocks noGrp="1"/>
          </p:cNvSpPr>
          <p:nvPr>
            <p:ph type="subTitle" idx="1"/>
          </p:nvPr>
        </p:nvSpPr>
        <p:spPr>
          <a:xfrm>
            <a:off x="0" y="44624"/>
            <a:ext cx="9144000" cy="6813376"/>
          </a:xfrm>
        </p:spPr>
        <p:txBody>
          <a:bodyPr/>
          <a:lstStyle/>
          <a:p>
            <a:endParaRPr lang="tr-TR" dirty="0"/>
          </a:p>
        </p:txBody>
      </p:sp>
      <p:pic>
        <p:nvPicPr>
          <p:cNvPr id="2050" name="Picture 2" descr="C:\Users\Asus\Desktop\Anglophone\anglophone 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8712967"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263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Colonial</a:t>
            </a:r>
            <a:r>
              <a:rPr lang="tr-TR" dirty="0" smtClean="0"/>
              <a:t> </a:t>
            </a:r>
            <a:r>
              <a:rPr lang="tr-TR" dirty="0" err="1" smtClean="0"/>
              <a:t>History</a:t>
            </a:r>
            <a:r>
              <a:rPr lang="tr-TR" dirty="0" smtClean="0"/>
              <a:t> in </a:t>
            </a:r>
            <a:r>
              <a:rPr lang="tr-TR" dirty="0" err="1" smtClean="0"/>
              <a:t>Nigeria</a:t>
            </a:r>
            <a:endParaRPr lang="tr-TR" dirty="0"/>
          </a:p>
        </p:txBody>
      </p:sp>
      <p:pic>
        <p:nvPicPr>
          <p:cNvPr id="7170" name="Picture 2" descr="C:\Users\Asus\Desktop\Anglophone\MAPA-DE-NIGERIA.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96" y="1340768"/>
            <a:ext cx="9073008"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707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457200" y="228919"/>
            <a:ext cx="8229600" cy="45719"/>
          </a:xfrm>
        </p:spPr>
        <p:txBody>
          <a:bodyPr>
            <a:normAutofit fontScale="90000"/>
          </a:bodyPr>
          <a:lstStyle/>
          <a:p>
            <a:endParaRPr lang="tr-TR" dirty="0"/>
          </a:p>
        </p:txBody>
      </p:sp>
      <p:sp>
        <p:nvSpPr>
          <p:cNvPr id="3" name="İçerik Yer Tutucusu 2"/>
          <p:cNvSpPr>
            <a:spLocks noGrp="1"/>
          </p:cNvSpPr>
          <p:nvPr>
            <p:ph idx="1"/>
          </p:nvPr>
        </p:nvSpPr>
        <p:spPr>
          <a:xfrm>
            <a:off x="457200" y="836712"/>
            <a:ext cx="8229600" cy="5289451"/>
          </a:xfrm>
        </p:spPr>
        <p:txBody>
          <a:bodyPr>
            <a:normAutofit lnSpcReduction="10000"/>
          </a:bodyPr>
          <a:lstStyle/>
          <a:p>
            <a:r>
              <a:rPr lang="tr-TR" dirty="0" err="1"/>
              <a:t>I</a:t>
            </a:r>
            <a:r>
              <a:rPr lang="tr-TR" dirty="0" err="1" smtClean="0"/>
              <a:t>n</a:t>
            </a:r>
            <a:r>
              <a:rPr lang="tr-TR" dirty="0" smtClean="0"/>
              <a:t> 1472</a:t>
            </a:r>
            <a:r>
              <a:rPr lang="tr-TR" dirty="0"/>
              <a:t>, </a:t>
            </a:r>
            <a:r>
              <a:rPr lang="tr-TR" dirty="0" err="1"/>
              <a:t>Portuguese</a:t>
            </a:r>
            <a:r>
              <a:rPr lang="tr-TR" dirty="0"/>
              <a:t> </a:t>
            </a:r>
            <a:r>
              <a:rPr lang="tr-TR" dirty="0" err="1" smtClean="0"/>
              <a:t>reached</a:t>
            </a:r>
            <a:r>
              <a:rPr lang="tr-TR" dirty="0" smtClean="0"/>
              <a:t> </a:t>
            </a:r>
            <a:r>
              <a:rPr lang="tr-TR" dirty="0" err="1"/>
              <a:t>Nigerian</a:t>
            </a:r>
            <a:r>
              <a:rPr lang="tr-TR" dirty="0"/>
              <a:t> </a:t>
            </a:r>
            <a:r>
              <a:rPr lang="tr-TR" dirty="0" err="1"/>
              <a:t>coast</a:t>
            </a:r>
            <a:r>
              <a:rPr lang="tr-TR" dirty="0" smtClean="0"/>
              <a:t>.</a:t>
            </a:r>
          </a:p>
          <a:p>
            <a:r>
              <a:rPr lang="tr-TR" dirty="0" smtClean="0"/>
              <a:t>16-18th </a:t>
            </a:r>
            <a:r>
              <a:rPr lang="tr-TR" dirty="0" err="1" smtClean="0"/>
              <a:t>Centuries</a:t>
            </a:r>
            <a:r>
              <a:rPr lang="tr-TR" dirty="0" smtClean="0"/>
              <a:t>, </a:t>
            </a:r>
            <a:r>
              <a:rPr lang="en-US" dirty="0"/>
              <a:t>Slave trade: Millions of Nigerians forcibly sold/sent to the Americas</a:t>
            </a:r>
            <a:r>
              <a:rPr lang="en-US" dirty="0" smtClean="0"/>
              <a:t>.</a:t>
            </a:r>
            <a:endParaRPr lang="tr-TR" dirty="0" smtClean="0"/>
          </a:p>
          <a:p>
            <a:r>
              <a:rPr lang="tr-TR" dirty="0" smtClean="0"/>
              <a:t>1880s-1886, </a:t>
            </a:r>
            <a:r>
              <a:rPr lang="en-US" dirty="0"/>
              <a:t>Civil Wars in the South</a:t>
            </a:r>
            <a:r>
              <a:rPr lang="en-US" dirty="0" smtClean="0"/>
              <a:t>.</a:t>
            </a:r>
            <a:endParaRPr lang="tr-TR" dirty="0" smtClean="0"/>
          </a:p>
          <a:p>
            <a:r>
              <a:rPr lang="tr-TR" dirty="0"/>
              <a:t>1861-1914, British </a:t>
            </a:r>
            <a:r>
              <a:rPr lang="tr-TR" dirty="0" err="1"/>
              <a:t>colonisation</a:t>
            </a:r>
            <a:r>
              <a:rPr lang="tr-TR" dirty="0"/>
              <a:t> – ‘</a:t>
            </a:r>
            <a:r>
              <a:rPr lang="tr-TR" dirty="0" err="1"/>
              <a:t>indirect</a:t>
            </a:r>
            <a:r>
              <a:rPr lang="tr-TR" dirty="0"/>
              <a:t> </a:t>
            </a:r>
            <a:r>
              <a:rPr lang="tr-TR" dirty="0" err="1"/>
              <a:t>rule</a:t>
            </a:r>
            <a:r>
              <a:rPr lang="tr-TR" dirty="0" smtClean="0"/>
              <a:t>’. </a:t>
            </a:r>
          </a:p>
          <a:p>
            <a:r>
              <a:rPr lang="tr-TR" dirty="0" smtClean="0"/>
              <a:t>1922, </a:t>
            </a:r>
            <a:r>
              <a:rPr lang="tr-TR" dirty="0" err="1" smtClean="0"/>
              <a:t>Cameroon</a:t>
            </a:r>
            <a:r>
              <a:rPr lang="en-US" dirty="0" smtClean="0"/>
              <a:t> </a:t>
            </a:r>
            <a:r>
              <a:rPr lang="en-US" dirty="0"/>
              <a:t>is added to Nigeria under League of Nations mandate.</a:t>
            </a:r>
            <a:endParaRPr lang="tr-TR" dirty="0" smtClean="0"/>
          </a:p>
          <a:p>
            <a:r>
              <a:rPr lang="tr-TR" dirty="0" smtClean="0"/>
              <a:t>1960, </a:t>
            </a:r>
            <a:r>
              <a:rPr lang="en-US" dirty="0" smtClean="0"/>
              <a:t>Independence</a:t>
            </a:r>
            <a:r>
              <a:rPr lang="en-US" dirty="0"/>
              <a:t>, with Prime Minister Sir </a:t>
            </a:r>
            <a:r>
              <a:rPr lang="en-US" dirty="0" err="1"/>
              <a:t>Abubakar</a:t>
            </a:r>
            <a:r>
              <a:rPr lang="en-US" dirty="0"/>
              <a:t> Tafawa Balewa leading.</a:t>
            </a:r>
            <a:endParaRPr lang="tr-TR" dirty="0" smtClean="0"/>
          </a:p>
          <a:p>
            <a:endParaRPr lang="tr-TR" dirty="0"/>
          </a:p>
        </p:txBody>
      </p:sp>
    </p:spTree>
    <p:extLst>
      <p:ext uri="{BB962C8B-B14F-4D97-AF65-F5344CB8AC3E}">
        <p14:creationId xmlns:p14="http://schemas.microsoft.com/office/powerpoint/2010/main" val="3387648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After</a:t>
            </a:r>
            <a:r>
              <a:rPr lang="tr-TR" dirty="0" smtClean="0"/>
              <a:t> </a:t>
            </a:r>
            <a:r>
              <a:rPr lang="tr-TR" dirty="0" err="1" smtClean="0"/>
              <a:t>Independence</a:t>
            </a:r>
            <a:endParaRPr lang="tr-TR" dirty="0"/>
          </a:p>
        </p:txBody>
      </p:sp>
      <p:sp>
        <p:nvSpPr>
          <p:cNvPr id="3" name="İçerik Yer Tutucusu 2"/>
          <p:cNvSpPr>
            <a:spLocks noGrp="1"/>
          </p:cNvSpPr>
          <p:nvPr>
            <p:ph idx="1"/>
          </p:nvPr>
        </p:nvSpPr>
        <p:spPr/>
        <p:txBody>
          <a:bodyPr>
            <a:normAutofit lnSpcReduction="10000"/>
          </a:bodyPr>
          <a:lstStyle/>
          <a:p>
            <a:r>
              <a:rPr lang="tr-TR" dirty="0" smtClean="0"/>
              <a:t>1962-1963</a:t>
            </a:r>
            <a:r>
              <a:rPr lang="tr-TR" dirty="0"/>
              <a:t>, </a:t>
            </a:r>
            <a:r>
              <a:rPr lang="tr-TR" dirty="0" err="1" smtClean="0"/>
              <a:t>controversial</a:t>
            </a:r>
            <a:r>
              <a:rPr lang="tr-TR" dirty="0" smtClean="0"/>
              <a:t> </a:t>
            </a:r>
            <a:r>
              <a:rPr lang="tr-TR" dirty="0" err="1"/>
              <a:t>census</a:t>
            </a:r>
            <a:r>
              <a:rPr lang="tr-TR" dirty="0"/>
              <a:t> </a:t>
            </a:r>
            <a:r>
              <a:rPr lang="tr-TR" dirty="0" err="1"/>
              <a:t>fuels</a:t>
            </a:r>
            <a:r>
              <a:rPr lang="tr-TR" dirty="0"/>
              <a:t> </a:t>
            </a:r>
            <a:r>
              <a:rPr lang="tr-TR" dirty="0" err="1"/>
              <a:t>regional</a:t>
            </a:r>
            <a:r>
              <a:rPr lang="tr-TR" dirty="0"/>
              <a:t> </a:t>
            </a:r>
            <a:r>
              <a:rPr lang="tr-TR" dirty="0" err="1"/>
              <a:t>and</a:t>
            </a:r>
            <a:r>
              <a:rPr lang="tr-TR" dirty="0"/>
              <a:t> </a:t>
            </a:r>
            <a:r>
              <a:rPr lang="tr-TR" dirty="0" err="1"/>
              <a:t>ethnic</a:t>
            </a:r>
            <a:r>
              <a:rPr lang="tr-TR" dirty="0"/>
              <a:t> </a:t>
            </a:r>
            <a:r>
              <a:rPr lang="tr-TR" dirty="0" err="1"/>
              <a:t>tensions</a:t>
            </a:r>
            <a:r>
              <a:rPr lang="tr-TR" dirty="0" smtClean="0"/>
              <a:t>.</a:t>
            </a:r>
          </a:p>
          <a:p>
            <a:r>
              <a:rPr lang="tr-TR" dirty="0" smtClean="0"/>
              <a:t>1966 </a:t>
            </a:r>
            <a:r>
              <a:rPr lang="tr-TR" dirty="0" err="1" smtClean="0"/>
              <a:t>January</a:t>
            </a:r>
            <a:r>
              <a:rPr lang="tr-TR" dirty="0" smtClean="0"/>
              <a:t>, </a:t>
            </a:r>
            <a:r>
              <a:rPr lang="en-US" dirty="0"/>
              <a:t>Balewa killed in coup. Major-General Johnson </a:t>
            </a:r>
            <a:r>
              <a:rPr lang="en-US" dirty="0" err="1"/>
              <a:t>Aguiyi-Ironsi</a:t>
            </a:r>
            <a:r>
              <a:rPr lang="en-US" dirty="0"/>
              <a:t> military rule</a:t>
            </a:r>
            <a:r>
              <a:rPr lang="en-US" dirty="0" smtClean="0"/>
              <a:t>.</a:t>
            </a:r>
            <a:endParaRPr lang="tr-TR" dirty="0" smtClean="0"/>
          </a:p>
          <a:p>
            <a:r>
              <a:rPr lang="tr-TR" dirty="0" smtClean="0"/>
              <a:t>1966 </a:t>
            </a:r>
            <a:r>
              <a:rPr lang="tr-TR" dirty="0" err="1" smtClean="0"/>
              <a:t>July</a:t>
            </a:r>
            <a:r>
              <a:rPr lang="tr-TR" dirty="0" smtClean="0"/>
              <a:t>, </a:t>
            </a:r>
            <a:r>
              <a:rPr lang="en-US" dirty="0" err="1"/>
              <a:t>Ironsi</a:t>
            </a:r>
            <a:r>
              <a:rPr lang="en-US" dirty="0"/>
              <a:t> killed in counter-coup, replaced by Lieutenant-Colonel </a:t>
            </a:r>
            <a:r>
              <a:rPr lang="en-US" dirty="0" err="1"/>
              <a:t>Yakubu</a:t>
            </a:r>
            <a:r>
              <a:rPr lang="en-US" dirty="0"/>
              <a:t> Gowon</a:t>
            </a:r>
            <a:r>
              <a:rPr lang="en-US" dirty="0" smtClean="0"/>
              <a:t>.</a:t>
            </a:r>
            <a:endParaRPr lang="tr-TR" dirty="0" smtClean="0"/>
          </a:p>
          <a:p>
            <a:r>
              <a:rPr lang="tr-TR" dirty="0" smtClean="0"/>
              <a:t>1967, </a:t>
            </a:r>
            <a:r>
              <a:rPr lang="en-US" dirty="0"/>
              <a:t>Republic of Biafra created by 3 states combining - causing a bloody civil war.</a:t>
            </a:r>
            <a:endParaRPr lang="tr-TR" dirty="0"/>
          </a:p>
        </p:txBody>
      </p:sp>
    </p:spTree>
    <p:extLst>
      <p:ext uri="{BB962C8B-B14F-4D97-AF65-F5344CB8AC3E}">
        <p14:creationId xmlns:p14="http://schemas.microsoft.com/office/powerpoint/2010/main" val="2049559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8018"/>
          </a:xfrm>
        </p:spPr>
        <p:txBody>
          <a:bodyPr>
            <a:normAutofit fontScale="90000"/>
          </a:bodyPr>
          <a:lstStyle/>
          <a:p>
            <a:endParaRPr lang="tr-TR" dirty="0"/>
          </a:p>
        </p:txBody>
      </p:sp>
      <p:sp>
        <p:nvSpPr>
          <p:cNvPr id="3" name="İçerik Yer Tutucusu 2"/>
          <p:cNvSpPr>
            <a:spLocks noGrp="1"/>
          </p:cNvSpPr>
          <p:nvPr>
            <p:ph idx="1"/>
          </p:nvPr>
        </p:nvSpPr>
        <p:spPr>
          <a:xfrm>
            <a:off x="457200" y="476672"/>
            <a:ext cx="8229600" cy="5649491"/>
          </a:xfrm>
        </p:spPr>
        <p:txBody>
          <a:bodyPr/>
          <a:lstStyle/>
          <a:p>
            <a:r>
              <a:rPr lang="tr-TR" dirty="0" smtClean="0"/>
              <a:t>1970, </a:t>
            </a:r>
            <a:r>
              <a:rPr lang="en-US" dirty="0" err="1" smtClean="0"/>
              <a:t>Biafran</a:t>
            </a:r>
            <a:r>
              <a:rPr lang="en-US" dirty="0" smtClean="0"/>
              <a:t> </a:t>
            </a:r>
            <a:r>
              <a:rPr lang="en-US" dirty="0"/>
              <a:t>leaders surrender, former </a:t>
            </a:r>
            <a:r>
              <a:rPr lang="en-US" dirty="0" err="1"/>
              <a:t>Biafran</a:t>
            </a:r>
            <a:r>
              <a:rPr lang="en-US" dirty="0"/>
              <a:t> regions reintegrated into country</a:t>
            </a:r>
            <a:r>
              <a:rPr lang="en-US" dirty="0" smtClean="0"/>
              <a:t>.</a:t>
            </a:r>
            <a:endParaRPr lang="tr-TR" dirty="0" smtClean="0"/>
          </a:p>
          <a:p>
            <a:r>
              <a:rPr lang="tr-TR" dirty="0" smtClean="0"/>
              <a:t>1975, </a:t>
            </a:r>
            <a:r>
              <a:rPr lang="en-US" dirty="0" err="1"/>
              <a:t>Biafran</a:t>
            </a:r>
            <a:r>
              <a:rPr lang="en-US" dirty="0"/>
              <a:t> leaders surrender, former </a:t>
            </a:r>
            <a:r>
              <a:rPr lang="en-US" dirty="0" err="1"/>
              <a:t>Biafran</a:t>
            </a:r>
            <a:r>
              <a:rPr lang="en-US" dirty="0"/>
              <a:t> regions reintegrated into country</a:t>
            </a:r>
            <a:r>
              <a:rPr lang="en-US" dirty="0" smtClean="0"/>
              <a:t>.</a:t>
            </a:r>
            <a:endParaRPr lang="tr-TR" dirty="0" smtClean="0"/>
          </a:p>
          <a:p>
            <a:r>
              <a:rPr lang="en-US" dirty="0"/>
              <a:t>Nigeria regained democracy in 1999 when it elected Olusegun Obasanjo, the former military head of state, as the new President of Nigeria</a:t>
            </a:r>
            <a:r>
              <a:rPr lang="en-US" dirty="0" smtClean="0"/>
              <a:t>.</a:t>
            </a:r>
            <a:endParaRPr lang="tr-TR" dirty="0" smtClean="0"/>
          </a:p>
          <a:p>
            <a:endParaRPr lang="tr-TR" dirty="0"/>
          </a:p>
        </p:txBody>
      </p:sp>
    </p:spTree>
    <p:extLst>
      <p:ext uri="{BB962C8B-B14F-4D97-AF65-F5344CB8AC3E}">
        <p14:creationId xmlns:p14="http://schemas.microsoft.com/office/powerpoint/2010/main" val="3431358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Demographic</a:t>
            </a:r>
            <a:r>
              <a:rPr lang="tr-TR" dirty="0" smtClean="0"/>
              <a:t> </a:t>
            </a:r>
            <a:r>
              <a:rPr lang="tr-TR" dirty="0" err="1" smtClean="0"/>
              <a:t>Structure</a:t>
            </a:r>
            <a:r>
              <a:rPr lang="tr-TR" dirty="0" smtClean="0"/>
              <a:t>, </a:t>
            </a:r>
            <a:r>
              <a:rPr lang="tr-TR" dirty="0" err="1" smtClean="0"/>
              <a:t>Culture</a:t>
            </a:r>
            <a:endParaRPr lang="tr-TR" dirty="0"/>
          </a:p>
        </p:txBody>
      </p:sp>
      <p:sp>
        <p:nvSpPr>
          <p:cNvPr id="3" name="İçerik Yer Tutucusu 2"/>
          <p:cNvSpPr>
            <a:spLocks noGrp="1"/>
          </p:cNvSpPr>
          <p:nvPr>
            <p:ph idx="1"/>
          </p:nvPr>
        </p:nvSpPr>
        <p:spPr/>
        <p:txBody>
          <a:bodyPr>
            <a:normAutofit fontScale="92500" lnSpcReduction="10000"/>
          </a:bodyPr>
          <a:lstStyle/>
          <a:p>
            <a:r>
              <a:rPr lang="en-US" dirty="0"/>
              <a:t>the largest population of any African </a:t>
            </a:r>
            <a:r>
              <a:rPr lang="en-US" dirty="0" smtClean="0"/>
              <a:t>country</a:t>
            </a:r>
            <a:r>
              <a:rPr lang="tr-TR" dirty="0" smtClean="0"/>
              <a:t>.</a:t>
            </a:r>
          </a:p>
          <a:p>
            <a:r>
              <a:rPr lang="tr-TR" dirty="0" smtClean="0"/>
              <a:t>I</a:t>
            </a:r>
            <a:r>
              <a:rPr lang="en-US" dirty="0" smtClean="0"/>
              <a:t>n </a:t>
            </a:r>
            <a:r>
              <a:rPr lang="en-US" dirty="0"/>
              <a:t>West Africa, along the eastern coast of the Gulf of Guinea, and just north of the </a:t>
            </a:r>
            <a:r>
              <a:rPr lang="en-US" dirty="0" smtClean="0"/>
              <a:t>equator</a:t>
            </a:r>
            <a:r>
              <a:rPr lang="tr-TR" dirty="0" smtClean="0"/>
              <a:t>.</a:t>
            </a:r>
          </a:p>
          <a:p>
            <a:r>
              <a:rPr lang="en-US" dirty="0"/>
              <a:t>Politically, Nigeria is divided into thirty-six states. The nation's capital was moved from Lagos, the country's largest city, to Abuja on 12 December 1991</a:t>
            </a:r>
          </a:p>
          <a:p>
            <a:r>
              <a:rPr lang="en-US" dirty="0"/>
              <a:t>English is the official language of Nigeria, used in all government interactions and in state-run </a:t>
            </a:r>
            <a:r>
              <a:rPr lang="en-US" dirty="0" smtClean="0"/>
              <a:t>schools</a:t>
            </a:r>
            <a:r>
              <a:rPr lang="tr-TR" dirty="0" smtClean="0"/>
              <a:t>.</a:t>
            </a:r>
            <a:endParaRPr lang="en-US" dirty="0"/>
          </a:p>
          <a:p>
            <a:endParaRPr lang="en-US" dirty="0"/>
          </a:p>
        </p:txBody>
      </p:sp>
    </p:spTree>
    <p:extLst>
      <p:ext uri="{BB962C8B-B14F-4D97-AF65-F5344CB8AC3E}">
        <p14:creationId xmlns:p14="http://schemas.microsoft.com/office/powerpoint/2010/main" val="2491264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457200" y="228919"/>
            <a:ext cx="8229600" cy="45719"/>
          </a:xfrm>
        </p:spPr>
        <p:txBody>
          <a:bodyPr>
            <a:normAutofit fontScale="90000"/>
          </a:bodyPr>
          <a:lstStyle/>
          <a:p>
            <a:endParaRPr lang="tr-TR" dirty="0"/>
          </a:p>
        </p:txBody>
      </p:sp>
      <p:sp>
        <p:nvSpPr>
          <p:cNvPr id="3" name="İçerik Yer Tutucusu 2"/>
          <p:cNvSpPr>
            <a:spLocks noGrp="1"/>
          </p:cNvSpPr>
          <p:nvPr>
            <p:ph idx="1"/>
          </p:nvPr>
        </p:nvSpPr>
        <p:spPr>
          <a:xfrm>
            <a:off x="457200" y="332656"/>
            <a:ext cx="8229600" cy="5793507"/>
          </a:xfrm>
        </p:spPr>
        <p:txBody>
          <a:bodyPr/>
          <a:lstStyle/>
          <a:p>
            <a:r>
              <a:rPr lang="en-US" dirty="0"/>
              <a:t>The culture of Nigeria is shaped by Nigeria's multiple ethnic groups. The country has over 521 languages and over 250 dialects and ethnic groups</a:t>
            </a:r>
            <a:r>
              <a:rPr lang="en-US" dirty="0" smtClean="0"/>
              <a:t>.</a:t>
            </a:r>
            <a:endParaRPr lang="tr-TR" dirty="0" smtClean="0"/>
          </a:p>
          <a:p>
            <a:r>
              <a:rPr lang="en-US" dirty="0"/>
              <a:t>The four largest ethnic groups are the Hausa and Fulani who are predominant in the north</a:t>
            </a:r>
            <a:r>
              <a:rPr lang="en-US" dirty="0" smtClean="0"/>
              <a:t>,</a:t>
            </a:r>
            <a:endParaRPr lang="tr-TR" dirty="0" smtClean="0"/>
          </a:p>
          <a:p>
            <a:r>
              <a:rPr lang="en-US" dirty="0" smtClean="0"/>
              <a:t> </a:t>
            </a:r>
            <a:r>
              <a:rPr lang="en-US" dirty="0"/>
              <a:t>the Igbo who are predominant in the southeast, </a:t>
            </a:r>
            <a:endParaRPr lang="tr-TR" dirty="0" smtClean="0"/>
          </a:p>
          <a:p>
            <a:r>
              <a:rPr lang="en-US" dirty="0" smtClean="0"/>
              <a:t>and </a:t>
            </a:r>
            <a:r>
              <a:rPr lang="en-US" dirty="0"/>
              <a:t>the Yoruba who are predominant in the southwest</a:t>
            </a:r>
            <a:endParaRPr lang="tr-TR" dirty="0"/>
          </a:p>
        </p:txBody>
      </p:sp>
    </p:spTree>
    <p:extLst>
      <p:ext uri="{BB962C8B-B14F-4D97-AF65-F5344CB8AC3E}">
        <p14:creationId xmlns:p14="http://schemas.microsoft.com/office/powerpoint/2010/main" val="1286178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Neo-</a:t>
            </a:r>
            <a:r>
              <a:rPr lang="tr-TR" dirty="0" err="1" smtClean="0"/>
              <a:t>colonialism</a:t>
            </a:r>
            <a:r>
              <a:rPr lang="tr-TR" dirty="0" smtClean="0"/>
              <a:t> </a:t>
            </a:r>
            <a:r>
              <a:rPr lang="tr-TR" dirty="0" err="1" smtClean="0"/>
              <a:t>and</a:t>
            </a:r>
            <a:r>
              <a:rPr lang="tr-TR" dirty="0" smtClean="0"/>
              <a:t> </a:t>
            </a:r>
            <a:r>
              <a:rPr lang="tr-TR" dirty="0" err="1" smtClean="0"/>
              <a:t>Nigeria</a:t>
            </a:r>
            <a:endParaRPr lang="tr-TR" dirty="0"/>
          </a:p>
        </p:txBody>
      </p:sp>
      <p:pic>
        <p:nvPicPr>
          <p:cNvPr id="8194" name="Picture 2" descr="C:\Users\Asus\Desktop\Anglophone\Neocolonialis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96752"/>
            <a:ext cx="8856984"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432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8018"/>
          </a:xfrm>
        </p:spPr>
        <p:txBody>
          <a:bodyPr>
            <a:normAutofit fontScale="90000"/>
          </a:bodyPr>
          <a:lstStyle/>
          <a:p>
            <a:endParaRPr lang="tr-TR" dirty="0"/>
          </a:p>
        </p:txBody>
      </p:sp>
      <p:sp>
        <p:nvSpPr>
          <p:cNvPr id="3" name="İçerik Yer Tutucusu 2"/>
          <p:cNvSpPr>
            <a:spLocks noGrp="1"/>
          </p:cNvSpPr>
          <p:nvPr>
            <p:ph idx="1"/>
          </p:nvPr>
        </p:nvSpPr>
        <p:spPr>
          <a:xfrm>
            <a:off x="457200" y="332656"/>
            <a:ext cx="8229600" cy="5793507"/>
          </a:xfrm>
        </p:spPr>
        <p:txBody>
          <a:bodyPr>
            <a:normAutofit/>
          </a:bodyPr>
          <a:lstStyle/>
          <a:p>
            <a:endParaRPr lang="tr-TR" dirty="0" smtClean="0"/>
          </a:p>
          <a:p>
            <a:r>
              <a:rPr lang="en-US" dirty="0" smtClean="0"/>
              <a:t>Neocolonialism</a:t>
            </a:r>
            <a:r>
              <a:rPr lang="en-US" dirty="0"/>
              <a:t>, </a:t>
            </a:r>
            <a:r>
              <a:rPr lang="en-US" dirty="0" smtClean="0"/>
              <a:t>or </a:t>
            </a:r>
            <a:r>
              <a:rPr lang="en-US" dirty="0"/>
              <a:t>neo-imperialism is the geopolitical practice of using capitalism, business globalization, and cultural imperialism to influence a country, </a:t>
            </a:r>
            <a:r>
              <a:rPr lang="en-US" dirty="0" smtClean="0"/>
              <a:t>in</a:t>
            </a:r>
            <a:r>
              <a:rPr lang="tr-TR" dirty="0" err="1" smtClean="0"/>
              <a:t>stead</a:t>
            </a:r>
            <a:r>
              <a:rPr lang="en-US" dirty="0" smtClean="0"/>
              <a:t> of </a:t>
            </a:r>
            <a:r>
              <a:rPr lang="en-US" dirty="0"/>
              <a:t>either direct military control (imperialism) or indirect political </a:t>
            </a:r>
            <a:r>
              <a:rPr lang="en-US" dirty="0" smtClean="0"/>
              <a:t>control</a:t>
            </a:r>
            <a:r>
              <a:rPr lang="tr-TR" dirty="0"/>
              <a:t> </a:t>
            </a:r>
            <a:r>
              <a:rPr lang="tr-TR" dirty="0" smtClean="0"/>
              <a:t>(</a:t>
            </a:r>
            <a:r>
              <a:rPr lang="tr-TR" dirty="0" err="1" smtClean="0"/>
              <a:t>hegemony</a:t>
            </a:r>
            <a:r>
              <a:rPr lang="tr-TR" dirty="0" smtClean="0"/>
              <a:t>). </a:t>
            </a:r>
          </a:p>
          <a:p>
            <a:r>
              <a:rPr lang="tr-TR" dirty="0" err="1"/>
              <a:t>D</a:t>
            </a:r>
            <a:r>
              <a:rPr lang="en-US" dirty="0" err="1" smtClean="0"/>
              <a:t>escrib</a:t>
            </a:r>
            <a:r>
              <a:rPr lang="tr-TR" dirty="0" err="1" smtClean="0"/>
              <a:t>ing</a:t>
            </a:r>
            <a:r>
              <a:rPr lang="en-US" dirty="0" smtClean="0"/>
              <a:t> </a:t>
            </a:r>
            <a:r>
              <a:rPr lang="en-US" dirty="0"/>
              <a:t>the influence of </a:t>
            </a:r>
            <a:r>
              <a:rPr lang="en-US" dirty="0" smtClean="0"/>
              <a:t>the </a:t>
            </a:r>
            <a:r>
              <a:rPr lang="en-US" dirty="0"/>
              <a:t>developed </a:t>
            </a:r>
            <a:r>
              <a:rPr lang="tr-TR" dirty="0" err="1" smtClean="0"/>
              <a:t>countries</a:t>
            </a:r>
            <a:r>
              <a:rPr lang="tr-TR" dirty="0" smtClean="0"/>
              <a:t> on </a:t>
            </a:r>
            <a:r>
              <a:rPr lang="en-US" dirty="0" smtClean="0"/>
              <a:t>internal </a:t>
            </a:r>
            <a:r>
              <a:rPr lang="en-US" dirty="0"/>
              <a:t>affairs of the </a:t>
            </a:r>
            <a:r>
              <a:rPr lang="en-US" dirty="0" smtClean="0"/>
              <a:t>developing world</a:t>
            </a:r>
            <a:r>
              <a:rPr lang="tr-TR" dirty="0" smtClean="0"/>
              <a:t> </a:t>
            </a:r>
            <a:r>
              <a:rPr lang="en-US" dirty="0" smtClean="0"/>
              <a:t>despite </a:t>
            </a:r>
            <a:r>
              <a:rPr lang="en-US" dirty="0"/>
              <a:t>the </a:t>
            </a:r>
            <a:r>
              <a:rPr lang="en-US" dirty="0" err="1"/>
              <a:t>decolonisation</a:t>
            </a:r>
            <a:r>
              <a:rPr lang="en-US" dirty="0"/>
              <a:t> that occurred </a:t>
            </a:r>
            <a:r>
              <a:rPr lang="tr-TR" dirty="0" err="1" smtClean="0"/>
              <a:t>after</a:t>
            </a:r>
            <a:r>
              <a:rPr lang="tr-TR" dirty="0" smtClean="0"/>
              <a:t> </a:t>
            </a:r>
            <a:r>
              <a:rPr lang="en-US" dirty="0" smtClean="0"/>
              <a:t>of </a:t>
            </a:r>
            <a:r>
              <a:rPr lang="en-US" dirty="0"/>
              <a:t>the Second World </a:t>
            </a:r>
            <a:r>
              <a:rPr lang="en-US" dirty="0" smtClean="0"/>
              <a:t>War</a:t>
            </a:r>
            <a:r>
              <a:rPr lang="tr-TR" dirty="0" smtClean="0"/>
              <a:t>.</a:t>
            </a:r>
          </a:p>
          <a:p>
            <a:endParaRPr lang="tr-TR" dirty="0"/>
          </a:p>
        </p:txBody>
      </p:sp>
    </p:spTree>
    <p:extLst>
      <p:ext uri="{BB962C8B-B14F-4D97-AF65-F5344CB8AC3E}">
        <p14:creationId xmlns:p14="http://schemas.microsoft.com/office/powerpoint/2010/main" val="3915472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smtClean="0"/>
              <a:t>Chimamanda</a:t>
            </a:r>
            <a:r>
              <a:rPr lang="tr-TR" dirty="0" smtClean="0"/>
              <a:t> </a:t>
            </a:r>
            <a:r>
              <a:rPr lang="tr-TR" dirty="0" err="1" smtClean="0"/>
              <a:t>Ngozi</a:t>
            </a:r>
            <a:r>
              <a:rPr lang="tr-TR" dirty="0" smtClean="0"/>
              <a:t> </a:t>
            </a:r>
            <a:r>
              <a:rPr lang="tr-TR" dirty="0" err="1" smtClean="0"/>
              <a:t>Adichie</a:t>
            </a:r>
            <a:r>
              <a:rPr lang="tr-TR" dirty="0" smtClean="0"/>
              <a:t> (b.1977)</a:t>
            </a:r>
            <a:endParaRPr lang="tr-TR" dirty="0"/>
          </a:p>
        </p:txBody>
      </p:sp>
      <p:pic>
        <p:nvPicPr>
          <p:cNvPr id="4098" name="Picture 2" descr="C:\Users\Asus\Desktop\Anglophone\Chimamand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268760"/>
            <a:ext cx="8928992"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677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BIOGRAPHY</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A </a:t>
            </a:r>
            <a:r>
              <a:rPr lang="en-US" dirty="0" smtClean="0"/>
              <a:t>Nigerian </a:t>
            </a:r>
            <a:r>
              <a:rPr lang="en-US" dirty="0"/>
              <a:t>novelist, nonfiction writer and short story </a:t>
            </a:r>
            <a:r>
              <a:rPr lang="en-US" dirty="0" smtClean="0"/>
              <a:t>writer</a:t>
            </a:r>
            <a:r>
              <a:rPr lang="tr-TR" dirty="0" smtClean="0"/>
              <a:t>.</a:t>
            </a:r>
          </a:p>
          <a:p>
            <a:r>
              <a:rPr lang="en-US" dirty="0"/>
              <a:t>born in the city of Enugu, </a:t>
            </a:r>
            <a:endParaRPr lang="tr-TR" dirty="0" smtClean="0"/>
          </a:p>
          <a:p>
            <a:r>
              <a:rPr lang="tr-TR" dirty="0"/>
              <a:t>G</a:t>
            </a:r>
            <a:r>
              <a:rPr lang="en-US" dirty="0" err="1" smtClean="0"/>
              <a:t>rew</a:t>
            </a:r>
            <a:r>
              <a:rPr lang="en-US" dirty="0" smtClean="0"/>
              <a:t> </a:t>
            </a:r>
            <a:r>
              <a:rPr lang="en-US" dirty="0"/>
              <a:t>up </a:t>
            </a:r>
            <a:r>
              <a:rPr lang="en-US" dirty="0" smtClean="0"/>
              <a:t>in </a:t>
            </a:r>
            <a:r>
              <a:rPr lang="en-US" dirty="0"/>
              <a:t>an </a:t>
            </a:r>
            <a:r>
              <a:rPr lang="en-US" dirty="0">
                <a:solidFill>
                  <a:srgbClr val="FF0000"/>
                </a:solidFill>
              </a:rPr>
              <a:t>Igbo </a:t>
            </a:r>
            <a:r>
              <a:rPr lang="en-US" dirty="0"/>
              <a:t>family in the university town of </a:t>
            </a:r>
            <a:r>
              <a:rPr lang="en-US" dirty="0" err="1"/>
              <a:t>Nsukka</a:t>
            </a:r>
            <a:r>
              <a:rPr lang="en-US" dirty="0"/>
              <a:t> in southeastern Nigeria, where the University of Nigeria is </a:t>
            </a:r>
            <a:r>
              <a:rPr lang="en-US" dirty="0" smtClean="0"/>
              <a:t>situated</a:t>
            </a:r>
            <a:r>
              <a:rPr lang="tr-TR" dirty="0" smtClean="0"/>
              <a:t>.</a:t>
            </a:r>
          </a:p>
          <a:p>
            <a:r>
              <a:rPr lang="en-US" dirty="0"/>
              <a:t>At the age of 19, </a:t>
            </a:r>
            <a:r>
              <a:rPr lang="en-US" dirty="0" err="1"/>
              <a:t>Adichie</a:t>
            </a:r>
            <a:r>
              <a:rPr lang="en-US" dirty="0"/>
              <a:t> left Nigeria for the United States to study communications and political science at Drexel University in </a:t>
            </a:r>
            <a:r>
              <a:rPr lang="en-US" dirty="0" smtClean="0"/>
              <a:t>Philadelphia</a:t>
            </a:r>
            <a:r>
              <a:rPr lang="tr-TR" dirty="0" smtClean="0"/>
              <a:t>.</a:t>
            </a:r>
          </a:p>
          <a:p>
            <a:endParaRPr lang="tr-TR" dirty="0"/>
          </a:p>
        </p:txBody>
      </p:sp>
    </p:spTree>
    <p:extLst>
      <p:ext uri="{BB962C8B-B14F-4D97-AF65-F5344CB8AC3E}">
        <p14:creationId xmlns:p14="http://schemas.microsoft.com/office/powerpoint/2010/main" val="1039106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27584" y="0"/>
            <a:ext cx="7772400" cy="45719"/>
          </a:xfrm>
        </p:spPr>
        <p:txBody>
          <a:bodyPr>
            <a:normAutofit fontScale="90000"/>
          </a:bodyPr>
          <a:lstStyle/>
          <a:p>
            <a:endParaRPr lang="tr-TR" dirty="0"/>
          </a:p>
        </p:txBody>
      </p:sp>
      <p:sp>
        <p:nvSpPr>
          <p:cNvPr id="3" name="Alt Başlık 2"/>
          <p:cNvSpPr>
            <a:spLocks noGrp="1"/>
          </p:cNvSpPr>
          <p:nvPr>
            <p:ph type="subTitle" idx="1"/>
          </p:nvPr>
        </p:nvSpPr>
        <p:spPr>
          <a:xfrm>
            <a:off x="251520" y="188640"/>
            <a:ext cx="8640960" cy="6408712"/>
          </a:xfrm>
        </p:spPr>
        <p:txBody>
          <a:bodyPr>
            <a:normAutofit/>
          </a:bodyPr>
          <a:lstStyle/>
          <a:p>
            <a:pPr algn="l"/>
            <a:endParaRPr lang="tr-TR" dirty="0" smtClean="0"/>
          </a:p>
          <a:p>
            <a:r>
              <a:rPr lang="en-US" sz="4000" dirty="0">
                <a:solidFill>
                  <a:schemeClr val="tx1"/>
                </a:solidFill>
              </a:rPr>
              <a:t>‘’The Thing Around Your Neck’’ (2009</a:t>
            </a:r>
            <a:r>
              <a:rPr lang="en-US" sz="4000" dirty="0" smtClean="0">
                <a:solidFill>
                  <a:schemeClr val="tx1"/>
                </a:solidFill>
              </a:rPr>
              <a:t>)</a:t>
            </a:r>
            <a:endParaRPr lang="tr-TR" sz="4000" dirty="0" smtClean="0">
              <a:solidFill>
                <a:schemeClr val="tx1"/>
              </a:solidFill>
            </a:endParaRPr>
          </a:p>
          <a:p>
            <a:endParaRPr lang="tr-TR" sz="4000" dirty="0" smtClean="0">
              <a:solidFill>
                <a:schemeClr val="tx1"/>
              </a:solidFill>
            </a:endParaRPr>
          </a:p>
          <a:p>
            <a:r>
              <a:rPr lang="tr-TR" sz="4000" dirty="0" err="1" smtClean="0">
                <a:solidFill>
                  <a:schemeClr val="tx1"/>
                </a:solidFill>
              </a:rPr>
              <a:t>By</a:t>
            </a:r>
            <a:r>
              <a:rPr lang="tr-TR" sz="4000" dirty="0" smtClean="0">
                <a:solidFill>
                  <a:schemeClr val="tx1"/>
                </a:solidFill>
              </a:rPr>
              <a:t> </a:t>
            </a:r>
            <a:r>
              <a:rPr lang="tr-TR" sz="4000" dirty="0" err="1" smtClean="0">
                <a:solidFill>
                  <a:schemeClr val="tx1"/>
                </a:solidFill>
              </a:rPr>
              <a:t>Chimamanda</a:t>
            </a:r>
            <a:r>
              <a:rPr lang="tr-TR" sz="4000" dirty="0" smtClean="0">
                <a:solidFill>
                  <a:schemeClr val="tx1"/>
                </a:solidFill>
              </a:rPr>
              <a:t> </a:t>
            </a:r>
            <a:r>
              <a:rPr lang="tr-TR" sz="4000" dirty="0" err="1" smtClean="0">
                <a:solidFill>
                  <a:schemeClr val="tx1"/>
                </a:solidFill>
              </a:rPr>
              <a:t>Ngozi</a:t>
            </a:r>
            <a:r>
              <a:rPr lang="tr-TR" sz="4000" dirty="0" smtClean="0">
                <a:solidFill>
                  <a:schemeClr val="tx1"/>
                </a:solidFill>
              </a:rPr>
              <a:t> </a:t>
            </a:r>
            <a:r>
              <a:rPr lang="tr-TR" sz="4000" dirty="0" err="1" smtClean="0">
                <a:solidFill>
                  <a:schemeClr val="tx1"/>
                </a:solidFill>
              </a:rPr>
              <a:t>Adichie</a:t>
            </a:r>
            <a:endParaRPr lang="tr-TR" sz="4000" dirty="0" smtClean="0">
              <a:solidFill>
                <a:schemeClr val="tx1"/>
              </a:solidFill>
            </a:endParaRPr>
          </a:p>
          <a:p>
            <a:endParaRPr lang="tr-TR" sz="4000" dirty="0" smtClean="0">
              <a:solidFill>
                <a:schemeClr val="tx1"/>
              </a:solidFill>
            </a:endParaRPr>
          </a:p>
          <a:p>
            <a:endParaRPr lang="tr-TR" sz="4000" dirty="0" smtClean="0">
              <a:solidFill>
                <a:schemeClr val="tx1"/>
              </a:solidFill>
            </a:endParaRPr>
          </a:p>
        </p:txBody>
      </p:sp>
    </p:spTree>
    <p:extLst>
      <p:ext uri="{BB962C8B-B14F-4D97-AF65-F5344CB8AC3E}">
        <p14:creationId xmlns:p14="http://schemas.microsoft.com/office/powerpoint/2010/main" val="1892390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457200" y="228919"/>
            <a:ext cx="8229600" cy="45719"/>
          </a:xfrm>
        </p:spPr>
        <p:txBody>
          <a:bodyPr>
            <a:normAutofit fontScale="90000"/>
          </a:bodyPr>
          <a:lstStyle/>
          <a:p>
            <a:endParaRPr lang="tr-TR" dirty="0"/>
          </a:p>
        </p:txBody>
      </p:sp>
      <p:sp>
        <p:nvSpPr>
          <p:cNvPr id="3" name="İçerik Yer Tutucusu 2"/>
          <p:cNvSpPr>
            <a:spLocks noGrp="1"/>
          </p:cNvSpPr>
          <p:nvPr>
            <p:ph idx="1"/>
          </p:nvPr>
        </p:nvSpPr>
        <p:spPr>
          <a:xfrm>
            <a:off x="457200" y="260648"/>
            <a:ext cx="8229600" cy="5865515"/>
          </a:xfrm>
        </p:spPr>
        <p:txBody>
          <a:bodyPr/>
          <a:lstStyle/>
          <a:p>
            <a:r>
              <a:rPr lang="tr-TR" dirty="0" smtClean="0"/>
              <a:t>S</a:t>
            </a:r>
            <a:r>
              <a:rPr lang="en-US" dirty="0" smtClean="0"/>
              <a:t>he </a:t>
            </a:r>
            <a:r>
              <a:rPr lang="en-US" dirty="0"/>
              <a:t>transferred to Eastern Connecticut State University to be near her sister, who had a medical practice in Coventry. She received a bachelor's degree from </a:t>
            </a:r>
            <a:r>
              <a:rPr lang="tr-TR" dirty="0" err="1" smtClean="0"/>
              <a:t>this</a:t>
            </a:r>
            <a:r>
              <a:rPr lang="tr-TR" dirty="0" smtClean="0"/>
              <a:t> </a:t>
            </a:r>
            <a:r>
              <a:rPr lang="tr-TR" dirty="0" err="1" smtClean="0"/>
              <a:t>university</a:t>
            </a:r>
            <a:r>
              <a:rPr lang="tr-TR" dirty="0" smtClean="0"/>
              <a:t>.</a:t>
            </a:r>
          </a:p>
          <a:p>
            <a:r>
              <a:rPr lang="en-US" dirty="0"/>
              <a:t>In 2003, she completed a master's degree in creative writing at Johns Hopkins University. </a:t>
            </a:r>
            <a:endParaRPr lang="tr-TR" dirty="0" smtClean="0"/>
          </a:p>
          <a:p>
            <a:r>
              <a:rPr lang="en-US" dirty="0" smtClean="0"/>
              <a:t>In </a:t>
            </a:r>
            <a:r>
              <a:rPr lang="en-US" dirty="0"/>
              <a:t>2008, she received a Master of Arts degree in African studies from Yale University</a:t>
            </a:r>
            <a:r>
              <a:rPr lang="en-US" dirty="0" smtClean="0"/>
              <a:t>.</a:t>
            </a:r>
            <a:endParaRPr lang="tr-TR" dirty="0" smtClean="0"/>
          </a:p>
          <a:p>
            <a:r>
              <a:rPr lang="tr-TR" dirty="0" smtClean="0"/>
              <a:t>At the </a:t>
            </a:r>
            <a:r>
              <a:rPr lang="tr-TR" dirty="0" err="1" smtClean="0"/>
              <a:t>age</a:t>
            </a:r>
            <a:r>
              <a:rPr lang="tr-TR" dirty="0" smtClean="0"/>
              <a:t> of 21, </a:t>
            </a:r>
            <a:r>
              <a:rPr lang="tr-TR" dirty="0" err="1" smtClean="0"/>
              <a:t>she</a:t>
            </a:r>
            <a:r>
              <a:rPr lang="tr-TR" dirty="0" smtClean="0"/>
              <a:t> </a:t>
            </a:r>
            <a:r>
              <a:rPr lang="tr-TR" dirty="0" err="1" smtClean="0"/>
              <a:t>publishe</a:t>
            </a:r>
            <a:r>
              <a:rPr lang="tr-TR" dirty="0" err="1"/>
              <a:t>d</a:t>
            </a:r>
            <a:r>
              <a:rPr lang="tr-TR" dirty="0" smtClean="0"/>
              <a:t> a </a:t>
            </a:r>
            <a:r>
              <a:rPr lang="tr-TR" dirty="0" err="1" smtClean="0"/>
              <a:t>play</a:t>
            </a:r>
            <a:r>
              <a:rPr lang="tr-TR" dirty="0" smtClean="0"/>
              <a:t> </a:t>
            </a:r>
            <a:r>
              <a:rPr lang="tr-TR" i="1" dirty="0" err="1" smtClean="0"/>
              <a:t>For</a:t>
            </a:r>
            <a:r>
              <a:rPr lang="tr-TR" i="1" dirty="0" smtClean="0"/>
              <a:t> </a:t>
            </a:r>
            <a:r>
              <a:rPr lang="tr-TR" i="1" dirty="0" err="1" smtClean="0"/>
              <a:t>love</a:t>
            </a:r>
            <a:r>
              <a:rPr lang="tr-TR" i="1" dirty="0" smtClean="0"/>
              <a:t> of </a:t>
            </a:r>
            <a:r>
              <a:rPr lang="tr-TR" i="1" dirty="0" err="1" smtClean="0"/>
              <a:t>Biafra</a:t>
            </a:r>
            <a:r>
              <a:rPr lang="tr-TR" i="1" dirty="0" smtClean="0"/>
              <a:t> </a:t>
            </a:r>
            <a:r>
              <a:rPr lang="tr-TR" dirty="0" err="1" smtClean="0"/>
              <a:t>and</a:t>
            </a:r>
            <a:r>
              <a:rPr lang="tr-TR" dirty="0" smtClean="0"/>
              <a:t> a </a:t>
            </a:r>
            <a:r>
              <a:rPr lang="tr-TR" dirty="0" err="1" smtClean="0"/>
              <a:t>poetry</a:t>
            </a:r>
            <a:r>
              <a:rPr lang="tr-TR" dirty="0" smtClean="0"/>
              <a:t> </a:t>
            </a:r>
            <a:r>
              <a:rPr lang="tr-TR" dirty="0" err="1" smtClean="0"/>
              <a:t>anthology</a:t>
            </a:r>
            <a:r>
              <a:rPr lang="tr-TR" dirty="0" smtClean="0"/>
              <a:t>, </a:t>
            </a:r>
            <a:r>
              <a:rPr lang="tr-TR" i="1" dirty="0" err="1" smtClean="0"/>
              <a:t>Decisions</a:t>
            </a:r>
            <a:r>
              <a:rPr lang="tr-TR" dirty="0" smtClean="0"/>
              <a:t>.</a:t>
            </a:r>
            <a:endParaRPr lang="tr-TR" i="1" dirty="0"/>
          </a:p>
        </p:txBody>
      </p:sp>
    </p:spTree>
    <p:extLst>
      <p:ext uri="{BB962C8B-B14F-4D97-AF65-F5344CB8AC3E}">
        <p14:creationId xmlns:p14="http://schemas.microsoft.com/office/powerpoint/2010/main" val="1052453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457200" y="228919"/>
            <a:ext cx="8229600" cy="45719"/>
          </a:xfrm>
        </p:spPr>
        <p:txBody>
          <a:bodyPr>
            <a:normAutofit fontScale="90000"/>
          </a:bodyPr>
          <a:lstStyle/>
          <a:p>
            <a:endParaRPr lang="tr-TR" dirty="0"/>
          </a:p>
        </p:txBody>
      </p:sp>
      <p:sp>
        <p:nvSpPr>
          <p:cNvPr id="3" name="İçerik Yer Tutucusu 2"/>
          <p:cNvSpPr>
            <a:spLocks noGrp="1"/>
          </p:cNvSpPr>
          <p:nvPr>
            <p:ph idx="1"/>
          </p:nvPr>
        </p:nvSpPr>
        <p:spPr>
          <a:xfrm>
            <a:off x="457200" y="332656"/>
            <a:ext cx="8229600" cy="5793507"/>
          </a:xfrm>
        </p:spPr>
        <p:txBody>
          <a:bodyPr>
            <a:normAutofit lnSpcReduction="10000"/>
          </a:bodyPr>
          <a:lstStyle/>
          <a:p>
            <a:r>
              <a:rPr lang="en-US" dirty="0"/>
              <a:t>Her first novel, </a:t>
            </a:r>
            <a:r>
              <a:rPr lang="en-US" i="1" dirty="0"/>
              <a:t>Purple Hibiscus </a:t>
            </a:r>
            <a:r>
              <a:rPr lang="en-US" dirty="0"/>
              <a:t>(2003), </a:t>
            </a:r>
            <a:r>
              <a:rPr lang="en-US" dirty="0" smtClean="0"/>
              <a:t>was </a:t>
            </a:r>
            <a:r>
              <a:rPr lang="en-US" dirty="0"/>
              <a:t>awarded the Commonwealth Writers' Prize for Best First Book (2005</a:t>
            </a:r>
            <a:r>
              <a:rPr lang="en-US" dirty="0" smtClean="0"/>
              <a:t>).</a:t>
            </a:r>
            <a:endParaRPr lang="tr-TR" dirty="0" smtClean="0"/>
          </a:p>
          <a:p>
            <a:r>
              <a:rPr lang="en-US" dirty="0"/>
              <a:t>Her second novel, </a:t>
            </a:r>
            <a:r>
              <a:rPr lang="en-US" i="1" dirty="0"/>
              <a:t>Half of a Yellow Sun</a:t>
            </a:r>
            <a:r>
              <a:rPr lang="en-US" dirty="0"/>
              <a:t>, named after the flag of the short-lived nation of </a:t>
            </a:r>
            <a:r>
              <a:rPr lang="en-US" dirty="0" smtClean="0"/>
              <a:t>Biafra</a:t>
            </a:r>
            <a:r>
              <a:rPr lang="tr-TR" dirty="0"/>
              <a:t> </a:t>
            </a:r>
            <a:r>
              <a:rPr lang="tr-TR" dirty="0" err="1" smtClean="0"/>
              <a:t>and</a:t>
            </a:r>
            <a:r>
              <a:rPr lang="tr-TR" dirty="0" smtClean="0"/>
              <a:t> </a:t>
            </a:r>
            <a:r>
              <a:rPr lang="en-US" dirty="0" smtClean="0"/>
              <a:t>received </a:t>
            </a:r>
            <a:r>
              <a:rPr lang="en-US" dirty="0"/>
              <a:t>the 2007 Orange Prize for Fiction and the </a:t>
            </a:r>
            <a:r>
              <a:rPr lang="en-US" dirty="0" err="1"/>
              <a:t>Anisfield</a:t>
            </a:r>
            <a:r>
              <a:rPr lang="en-US" dirty="0"/>
              <a:t>-Wolf Book </a:t>
            </a:r>
            <a:r>
              <a:rPr lang="en-US" dirty="0" smtClean="0"/>
              <a:t>Award</a:t>
            </a:r>
            <a:r>
              <a:rPr lang="tr-TR" dirty="0" smtClean="0"/>
              <a:t>.</a:t>
            </a:r>
          </a:p>
          <a:p>
            <a:r>
              <a:rPr lang="en-US" dirty="0"/>
              <a:t>Her third book, </a:t>
            </a:r>
            <a:r>
              <a:rPr lang="en-US" i="1" dirty="0"/>
              <a:t>The Thing Around Your </a:t>
            </a:r>
            <a:r>
              <a:rPr lang="en-US" i="1" dirty="0" smtClean="0"/>
              <a:t>Neck</a:t>
            </a:r>
            <a:r>
              <a:rPr lang="tr-TR" i="1" dirty="0" smtClean="0"/>
              <a:t>,</a:t>
            </a:r>
            <a:r>
              <a:rPr lang="en-US" dirty="0" smtClean="0"/>
              <a:t>(2009</a:t>
            </a:r>
            <a:r>
              <a:rPr lang="en-US" dirty="0"/>
              <a:t>), is a collection of short stories</a:t>
            </a:r>
            <a:r>
              <a:rPr lang="en-US" dirty="0" smtClean="0"/>
              <a:t>.</a:t>
            </a:r>
            <a:endParaRPr lang="tr-TR" dirty="0" smtClean="0"/>
          </a:p>
          <a:p>
            <a:r>
              <a:rPr lang="en-US" dirty="0"/>
              <a:t>Her third novel, </a:t>
            </a:r>
            <a:r>
              <a:rPr lang="en-US" i="1" dirty="0" err="1"/>
              <a:t>Americanah</a:t>
            </a:r>
            <a:r>
              <a:rPr lang="en-US" dirty="0"/>
              <a:t> (2013), was selected by the New York Times as one of The 10 Best Books of </a:t>
            </a:r>
            <a:r>
              <a:rPr lang="en-US" dirty="0" smtClean="0"/>
              <a:t>2013</a:t>
            </a:r>
            <a:r>
              <a:rPr lang="tr-TR" dirty="0" smtClean="0"/>
              <a:t>.</a:t>
            </a:r>
            <a:endParaRPr lang="tr-TR" dirty="0"/>
          </a:p>
        </p:txBody>
      </p:sp>
    </p:spTree>
    <p:extLst>
      <p:ext uri="{BB962C8B-B14F-4D97-AF65-F5344CB8AC3E}">
        <p14:creationId xmlns:p14="http://schemas.microsoft.com/office/powerpoint/2010/main" val="29425562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PLOT</a:t>
            </a:r>
            <a:endParaRPr lang="tr-TR" dirty="0"/>
          </a:p>
        </p:txBody>
      </p:sp>
      <p:sp>
        <p:nvSpPr>
          <p:cNvPr id="3" name="İçerik Yer Tutucusu 2"/>
          <p:cNvSpPr>
            <a:spLocks noGrp="1"/>
          </p:cNvSpPr>
          <p:nvPr>
            <p:ph idx="1"/>
          </p:nvPr>
        </p:nvSpPr>
        <p:spPr/>
        <p:txBody>
          <a:bodyPr>
            <a:normAutofit lnSpcReduction="10000"/>
          </a:bodyPr>
          <a:lstStyle/>
          <a:p>
            <a:r>
              <a:rPr lang="tr-TR" dirty="0" smtClean="0"/>
              <a:t>The </a:t>
            </a:r>
            <a:r>
              <a:rPr lang="tr-TR" dirty="0" err="1" smtClean="0"/>
              <a:t>plot</a:t>
            </a:r>
            <a:r>
              <a:rPr lang="tr-TR" dirty="0" smtClean="0"/>
              <a:t> is </a:t>
            </a:r>
            <a:r>
              <a:rPr lang="tr-TR" dirty="0" err="1" smtClean="0"/>
              <a:t>structured</a:t>
            </a:r>
            <a:r>
              <a:rPr lang="tr-TR" dirty="0" smtClean="0"/>
              <a:t> as </a:t>
            </a:r>
            <a:r>
              <a:rPr lang="tr-TR" dirty="0" err="1" smtClean="0"/>
              <a:t>linear</a:t>
            </a:r>
            <a:r>
              <a:rPr lang="tr-TR" dirty="0" smtClean="0"/>
              <a:t> </a:t>
            </a:r>
            <a:r>
              <a:rPr lang="tr-TR" dirty="0" err="1" smtClean="0"/>
              <a:t>and</a:t>
            </a:r>
            <a:r>
              <a:rPr lang="tr-TR" dirty="0" smtClean="0"/>
              <a:t> has </a:t>
            </a:r>
            <a:r>
              <a:rPr lang="tr-TR" dirty="0" err="1" smtClean="0"/>
              <a:t>retropective</a:t>
            </a:r>
            <a:r>
              <a:rPr lang="tr-TR" dirty="0" smtClean="0"/>
              <a:t> </a:t>
            </a:r>
            <a:r>
              <a:rPr lang="tr-TR" dirty="0" err="1" smtClean="0"/>
              <a:t>narration</a:t>
            </a:r>
            <a:r>
              <a:rPr lang="tr-TR" dirty="0" smtClean="0"/>
              <a:t> </a:t>
            </a:r>
            <a:r>
              <a:rPr lang="tr-TR" dirty="0" err="1" smtClean="0"/>
              <a:t>and</a:t>
            </a:r>
            <a:r>
              <a:rPr lang="tr-TR" dirty="0" smtClean="0"/>
              <a:t> </a:t>
            </a:r>
            <a:r>
              <a:rPr lang="tr-TR" dirty="0" err="1" smtClean="0"/>
              <a:t>flashbacks</a:t>
            </a:r>
            <a:r>
              <a:rPr lang="tr-TR" dirty="0" smtClean="0"/>
              <a:t> at </a:t>
            </a:r>
            <a:r>
              <a:rPr lang="tr-TR" dirty="0" err="1" smtClean="0"/>
              <a:t>some</a:t>
            </a:r>
            <a:r>
              <a:rPr lang="tr-TR" dirty="0" smtClean="0"/>
              <a:t> </a:t>
            </a:r>
            <a:r>
              <a:rPr lang="tr-TR" dirty="0" err="1" smtClean="0"/>
              <a:t>points</a:t>
            </a:r>
            <a:r>
              <a:rPr lang="tr-TR" dirty="0"/>
              <a:t>.</a:t>
            </a:r>
            <a:endParaRPr lang="tr-TR" dirty="0" smtClean="0"/>
          </a:p>
          <a:p>
            <a:r>
              <a:rPr lang="tr-TR" dirty="0" smtClean="0"/>
              <a:t>An </a:t>
            </a:r>
            <a:r>
              <a:rPr lang="tr-TR" dirty="0" err="1"/>
              <a:t>i</a:t>
            </a:r>
            <a:r>
              <a:rPr lang="tr-TR" dirty="0" err="1" smtClean="0"/>
              <a:t>mmigration</a:t>
            </a:r>
            <a:r>
              <a:rPr lang="tr-TR" dirty="0" smtClean="0"/>
              <a:t> </a:t>
            </a:r>
            <a:r>
              <a:rPr lang="tr-TR" dirty="0" err="1" smtClean="0"/>
              <a:t>story</a:t>
            </a:r>
            <a:r>
              <a:rPr lang="tr-TR" dirty="0" smtClean="0"/>
              <a:t> of a </a:t>
            </a:r>
            <a:r>
              <a:rPr lang="tr-TR" dirty="0" err="1" smtClean="0"/>
              <a:t>young</a:t>
            </a:r>
            <a:r>
              <a:rPr lang="tr-TR" dirty="0" smtClean="0"/>
              <a:t> </a:t>
            </a:r>
            <a:r>
              <a:rPr lang="tr-TR" dirty="0" err="1" smtClean="0"/>
              <a:t>Nigerian</a:t>
            </a:r>
            <a:r>
              <a:rPr lang="tr-TR" dirty="0" smtClean="0"/>
              <a:t> </a:t>
            </a:r>
            <a:r>
              <a:rPr lang="tr-TR" dirty="0" err="1" smtClean="0"/>
              <a:t>woman</a:t>
            </a:r>
            <a:r>
              <a:rPr lang="tr-TR" dirty="0" smtClean="0"/>
              <a:t>, Akunna, </a:t>
            </a:r>
            <a:r>
              <a:rPr lang="tr-TR" dirty="0" err="1" smtClean="0"/>
              <a:t>having</a:t>
            </a:r>
            <a:r>
              <a:rPr lang="tr-TR" dirty="0" smtClean="0"/>
              <a:t> </a:t>
            </a:r>
            <a:r>
              <a:rPr lang="tr-TR" dirty="0" err="1" smtClean="0"/>
              <a:t>won</a:t>
            </a:r>
            <a:r>
              <a:rPr lang="tr-TR" dirty="0" smtClean="0"/>
              <a:t> the </a:t>
            </a:r>
            <a:r>
              <a:rPr lang="tr-TR" dirty="0" err="1" smtClean="0"/>
              <a:t>lottery</a:t>
            </a:r>
            <a:r>
              <a:rPr lang="tr-TR" dirty="0" smtClean="0"/>
              <a:t> of </a:t>
            </a:r>
            <a:r>
              <a:rPr lang="tr-TR" dirty="0" err="1" smtClean="0"/>
              <a:t>American</a:t>
            </a:r>
            <a:r>
              <a:rPr lang="tr-TR" dirty="0" smtClean="0"/>
              <a:t> </a:t>
            </a:r>
            <a:r>
              <a:rPr lang="tr-TR" dirty="0" err="1" smtClean="0"/>
              <a:t>visa</a:t>
            </a:r>
            <a:r>
              <a:rPr lang="tr-TR" dirty="0" smtClean="0"/>
              <a:t>, </a:t>
            </a:r>
            <a:r>
              <a:rPr lang="tr-TR" dirty="0" err="1" smtClean="0"/>
              <a:t>Green</a:t>
            </a:r>
            <a:r>
              <a:rPr lang="tr-TR" dirty="0" smtClean="0"/>
              <a:t> </a:t>
            </a:r>
            <a:r>
              <a:rPr lang="tr-TR" dirty="0" err="1" smtClean="0"/>
              <a:t>Card</a:t>
            </a:r>
            <a:r>
              <a:rPr lang="tr-TR" dirty="0" smtClean="0"/>
              <a:t>.</a:t>
            </a:r>
          </a:p>
          <a:p>
            <a:r>
              <a:rPr lang="tr-TR" dirty="0" err="1" smtClean="0"/>
              <a:t>She</a:t>
            </a:r>
            <a:r>
              <a:rPr lang="tr-TR" dirty="0" smtClean="0"/>
              <a:t> </a:t>
            </a:r>
            <a:r>
              <a:rPr lang="tr-TR" dirty="0" err="1" smtClean="0"/>
              <a:t>sets</a:t>
            </a:r>
            <a:r>
              <a:rPr lang="tr-TR" dirty="0" smtClean="0"/>
              <a:t> </a:t>
            </a:r>
            <a:r>
              <a:rPr lang="tr-TR" dirty="0" err="1" smtClean="0"/>
              <a:t>foot</a:t>
            </a:r>
            <a:r>
              <a:rPr lang="tr-TR" dirty="0" smtClean="0"/>
              <a:t> in </a:t>
            </a:r>
            <a:r>
              <a:rPr lang="tr-TR" dirty="0" err="1" smtClean="0"/>
              <a:t>America</a:t>
            </a:r>
            <a:r>
              <a:rPr lang="tr-TR" dirty="0" smtClean="0"/>
              <a:t> to </a:t>
            </a:r>
            <a:r>
              <a:rPr lang="tr-TR" dirty="0" err="1" smtClean="0"/>
              <a:t>have</a:t>
            </a:r>
            <a:r>
              <a:rPr lang="tr-TR" dirty="0" smtClean="0"/>
              <a:t> a </a:t>
            </a:r>
            <a:r>
              <a:rPr lang="tr-TR" dirty="0" err="1" smtClean="0"/>
              <a:t>better</a:t>
            </a:r>
            <a:r>
              <a:rPr lang="tr-TR" dirty="0" smtClean="0"/>
              <a:t> life </a:t>
            </a:r>
            <a:r>
              <a:rPr lang="tr-TR" dirty="0" err="1" smtClean="0"/>
              <a:t>and</a:t>
            </a:r>
            <a:r>
              <a:rPr lang="tr-TR" dirty="0" smtClean="0"/>
              <a:t>, in the </a:t>
            </a:r>
            <a:r>
              <a:rPr lang="tr-TR" dirty="0" err="1" smtClean="0"/>
              <a:t>hope</a:t>
            </a:r>
            <a:r>
              <a:rPr lang="tr-TR" dirty="0" smtClean="0"/>
              <a:t> of </a:t>
            </a:r>
            <a:r>
              <a:rPr lang="tr-TR" dirty="0" err="1" smtClean="0"/>
              <a:t>having</a:t>
            </a:r>
            <a:r>
              <a:rPr lang="tr-TR" dirty="0" smtClean="0"/>
              <a:t> a </a:t>
            </a:r>
            <a:r>
              <a:rPr lang="tr-TR" dirty="0" err="1" smtClean="0"/>
              <a:t>big</a:t>
            </a:r>
            <a:r>
              <a:rPr lang="tr-TR" dirty="0" smtClean="0"/>
              <a:t> car, a </a:t>
            </a:r>
            <a:r>
              <a:rPr lang="tr-TR" dirty="0" err="1" smtClean="0"/>
              <a:t>big</a:t>
            </a:r>
            <a:r>
              <a:rPr lang="tr-TR" dirty="0" smtClean="0"/>
              <a:t> </a:t>
            </a:r>
            <a:r>
              <a:rPr lang="tr-TR" dirty="0" err="1" smtClean="0"/>
              <a:t>house</a:t>
            </a:r>
            <a:r>
              <a:rPr lang="tr-TR" dirty="0" smtClean="0"/>
              <a:t> in a </a:t>
            </a:r>
            <a:r>
              <a:rPr lang="tr-TR" dirty="0" err="1" smtClean="0"/>
              <a:t>month</a:t>
            </a:r>
            <a:r>
              <a:rPr lang="tr-TR" dirty="0" smtClean="0"/>
              <a:t>.</a:t>
            </a:r>
          </a:p>
          <a:p>
            <a:endParaRPr lang="tr-TR" dirty="0"/>
          </a:p>
        </p:txBody>
      </p:sp>
    </p:spTree>
    <p:extLst>
      <p:ext uri="{BB962C8B-B14F-4D97-AF65-F5344CB8AC3E}">
        <p14:creationId xmlns:p14="http://schemas.microsoft.com/office/powerpoint/2010/main" val="2807145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457200" y="228919"/>
            <a:ext cx="8229600" cy="45719"/>
          </a:xfrm>
        </p:spPr>
        <p:txBody>
          <a:bodyPr>
            <a:normAutofit fontScale="90000"/>
          </a:bodyPr>
          <a:lstStyle/>
          <a:p>
            <a:endParaRPr lang="tr-TR" dirty="0"/>
          </a:p>
        </p:txBody>
      </p:sp>
      <p:sp>
        <p:nvSpPr>
          <p:cNvPr id="3" name="İçerik Yer Tutucusu 2"/>
          <p:cNvSpPr>
            <a:spLocks noGrp="1"/>
          </p:cNvSpPr>
          <p:nvPr>
            <p:ph idx="1"/>
          </p:nvPr>
        </p:nvSpPr>
        <p:spPr>
          <a:xfrm>
            <a:off x="457200" y="332656"/>
            <a:ext cx="8229600" cy="5793507"/>
          </a:xfrm>
        </p:spPr>
        <p:txBody>
          <a:bodyPr>
            <a:normAutofit fontScale="92500" lnSpcReduction="20000"/>
          </a:bodyPr>
          <a:lstStyle/>
          <a:p>
            <a:endParaRPr lang="tr-TR" dirty="0" smtClean="0"/>
          </a:p>
          <a:p>
            <a:r>
              <a:rPr lang="tr-TR" dirty="0" smtClean="0"/>
              <a:t>At </a:t>
            </a:r>
            <a:r>
              <a:rPr lang="tr-TR" dirty="0" err="1" smtClean="0"/>
              <a:t>first</a:t>
            </a:r>
            <a:r>
              <a:rPr lang="tr-TR" dirty="0" smtClean="0"/>
              <a:t>, </a:t>
            </a:r>
            <a:r>
              <a:rPr lang="tr-TR" dirty="0" err="1" smtClean="0"/>
              <a:t>she</a:t>
            </a:r>
            <a:r>
              <a:rPr lang="tr-TR" dirty="0" smtClean="0"/>
              <a:t> </a:t>
            </a:r>
            <a:r>
              <a:rPr lang="tr-TR" dirty="0" err="1" smtClean="0"/>
              <a:t>goes</a:t>
            </a:r>
            <a:r>
              <a:rPr lang="tr-TR" dirty="0" smtClean="0"/>
              <a:t> to </a:t>
            </a:r>
            <a:r>
              <a:rPr lang="tr-TR" dirty="0" err="1" smtClean="0"/>
              <a:t>live</a:t>
            </a:r>
            <a:r>
              <a:rPr lang="tr-TR" dirty="0" smtClean="0"/>
              <a:t> </a:t>
            </a:r>
            <a:r>
              <a:rPr lang="tr-TR" dirty="0" err="1" smtClean="0"/>
              <a:t>with</a:t>
            </a:r>
            <a:r>
              <a:rPr lang="tr-TR" dirty="0" smtClean="0"/>
              <a:t> her </a:t>
            </a:r>
            <a:r>
              <a:rPr lang="tr-TR" dirty="0" err="1" smtClean="0"/>
              <a:t>uncle</a:t>
            </a:r>
            <a:r>
              <a:rPr lang="tr-TR" dirty="0" smtClean="0"/>
              <a:t> in Maine in </a:t>
            </a:r>
            <a:r>
              <a:rPr lang="tr-TR" dirty="0" err="1" smtClean="0"/>
              <a:t>order</a:t>
            </a:r>
            <a:r>
              <a:rPr lang="tr-TR" dirty="0" smtClean="0"/>
              <a:t> to </a:t>
            </a:r>
            <a:r>
              <a:rPr lang="tr-TR" dirty="0" err="1" smtClean="0"/>
              <a:t>appy</a:t>
            </a:r>
            <a:r>
              <a:rPr lang="tr-TR" dirty="0" smtClean="0"/>
              <a:t> </a:t>
            </a:r>
            <a:r>
              <a:rPr lang="tr-TR" dirty="0" err="1" smtClean="0"/>
              <a:t>for</a:t>
            </a:r>
            <a:r>
              <a:rPr lang="tr-TR" dirty="0" smtClean="0"/>
              <a:t> a </a:t>
            </a:r>
            <a:r>
              <a:rPr lang="tr-TR" dirty="0" err="1" smtClean="0"/>
              <a:t>cashier</a:t>
            </a:r>
            <a:r>
              <a:rPr lang="tr-TR" dirty="0" smtClean="0"/>
              <a:t> </a:t>
            </a:r>
            <a:r>
              <a:rPr lang="tr-TR" dirty="0" err="1" smtClean="0"/>
              <a:t>job</a:t>
            </a:r>
            <a:r>
              <a:rPr lang="tr-TR" dirty="0" smtClean="0"/>
              <a:t> </a:t>
            </a:r>
            <a:r>
              <a:rPr lang="tr-TR" dirty="0" err="1" smtClean="0"/>
              <a:t>and</a:t>
            </a:r>
            <a:r>
              <a:rPr lang="tr-TR" dirty="0" smtClean="0"/>
              <a:t> </a:t>
            </a:r>
            <a:r>
              <a:rPr lang="tr-TR" dirty="0" err="1" smtClean="0"/>
              <a:t>carry</a:t>
            </a:r>
            <a:r>
              <a:rPr lang="tr-TR" dirty="0" smtClean="0"/>
              <a:t> on her </a:t>
            </a:r>
            <a:r>
              <a:rPr lang="tr-TR" dirty="0" err="1" smtClean="0"/>
              <a:t>education</a:t>
            </a:r>
            <a:r>
              <a:rPr lang="tr-TR" dirty="0" smtClean="0"/>
              <a:t> in a </a:t>
            </a:r>
            <a:r>
              <a:rPr lang="tr-TR" dirty="0" err="1" smtClean="0"/>
              <a:t>community</a:t>
            </a:r>
            <a:r>
              <a:rPr lang="tr-TR" dirty="0" smtClean="0"/>
              <a:t> </a:t>
            </a:r>
            <a:r>
              <a:rPr lang="tr-TR" dirty="0" err="1" smtClean="0"/>
              <a:t>college</a:t>
            </a:r>
            <a:r>
              <a:rPr lang="tr-TR" dirty="0" smtClean="0"/>
              <a:t> but he </a:t>
            </a:r>
            <a:r>
              <a:rPr lang="tr-TR" dirty="0" err="1" smtClean="0"/>
              <a:t>molests</a:t>
            </a:r>
            <a:r>
              <a:rPr lang="tr-TR" dirty="0" smtClean="0"/>
              <a:t> her </a:t>
            </a:r>
            <a:r>
              <a:rPr lang="tr-TR" dirty="0" err="1" smtClean="0"/>
              <a:t>and</a:t>
            </a:r>
            <a:r>
              <a:rPr lang="tr-TR" dirty="0" smtClean="0"/>
              <a:t> </a:t>
            </a:r>
            <a:r>
              <a:rPr lang="tr-TR" dirty="0" err="1" smtClean="0"/>
              <a:t>she</a:t>
            </a:r>
            <a:r>
              <a:rPr lang="tr-TR" dirty="0" smtClean="0"/>
              <a:t> </a:t>
            </a:r>
            <a:r>
              <a:rPr lang="tr-TR" dirty="0" err="1" smtClean="0"/>
              <a:t>ends</a:t>
            </a:r>
            <a:r>
              <a:rPr lang="tr-TR" dirty="0" smtClean="0"/>
              <a:t> </a:t>
            </a:r>
            <a:r>
              <a:rPr lang="tr-TR" dirty="0" err="1" smtClean="0"/>
              <a:t>up</a:t>
            </a:r>
            <a:r>
              <a:rPr lang="tr-TR" dirty="0" smtClean="0"/>
              <a:t> </a:t>
            </a:r>
            <a:r>
              <a:rPr lang="tr-TR" dirty="0" err="1" smtClean="0"/>
              <a:t>working</a:t>
            </a:r>
            <a:r>
              <a:rPr lang="tr-TR" dirty="0" smtClean="0"/>
              <a:t> as a </a:t>
            </a:r>
            <a:r>
              <a:rPr lang="tr-TR" dirty="0" err="1" smtClean="0"/>
              <a:t>waitress</a:t>
            </a:r>
            <a:r>
              <a:rPr lang="tr-TR" dirty="0" smtClean="0"/>
              <a:t> in Connecticut.</a:t>
            </a:r>
          </a:p>
          <a:p>
            <a:r>
              <a:rPr lang="tr-TR" dirty="0" err="1" smtClean="0"/>
              <a:t>She</a:t>
            </a:r>
            <a:r>
              <a:rPr lang="tr-TR" dirty="0" smtClean="0"/>
              <a:t> </a:t>
            </a:r>
            <a:r>
              <a:rPr lang="tr-TR" dirty="0" err="1" smtClean="0"/>
              <a:t>does</a:t>
            </a:r>
            <a:r>
              <a:rPr lang="tr-TR" dirty="0" smtClean="0"/>
              <a:t> not </a:t>
            </a:r>
            <a:r>
              <a:rPr lang="tr-TR" dirty="0" err="1" smtClean="0"/>
              <a:t>write</a:t>
            </a:r>
            <a:r>
              <a:rPr lang="tr-TR" dirty="0" smtClean="0"/>
              <a:t> to her </a:t>
            </a:r>
            <a:r>
              <a:rPr lang="tr-TR" dirty="0" err="1" smtClean="0"/>
              <a:t>family</a:t>
            </a:r>
            <a:r>
              <a:rPr lang="tr-TR" dirty="0" smtClean="0"/>
              <a:t> </a:t>
            </a:r>
            <a:r>
              <a:rPr lang="tr-TR" dirty="0" err="1" smtClean="0"/>
              <a:t>back</a:t>
            </a:r>
            <a:r>
              <a:rPr lang="tr-TR" dirty="0" smtClean="0"/>
              <a:t> in </a:t>
            </a:r>
            <a:r>
              <a:rPr lang="tr-TR" dirty="0" err="1" smtClean="0"/>
              <a:t>Nigeria</a:t>
            </a:r>
            <a:r>
              <a:rPr lang="tr-TR" dirty="0" smtClean="0"/>
              <a:t> </a:t>
            </a:r>
            <a:r>
              <a:rPr lang="tr-TR" dirty="0" err="1" smtClean="0"/>
              <a:t>because</a:t>
            </a:r>
            <a:r>
              <a:rPr lang="tr-TR" dirty="0" smtClean="0"/>
              <a:t> </a:t>
            </a:r>
            <a:r>
              <a:rPr lang="tr-TR" dirty="0" err="1" smtClean="0"/>
              <a:t>she</a:t>
            </a:r>
            <a:r>
              <a:rPr lang="tr-TR" dirty="0" smtClean="0"/>
              <a:t> </a:t>
            </a:r>
            <a:r>
              <a:rPr lang="tr-TR" dirty="0" err="1" smtClean="0"/>
              <a:t>does</a:t>
            </a:r>
            <a:r>
              <a:rPr lang="tr-TR" dirty="0" smtClean="0"/>
              <a:t> not </a:t>
            </a:r>
            <a:r>
              <a:rPr lang="tr-TR" dirty="0" err="1" smtClean="0"/>
              <a:t>know</a:t>
            </a:r>
            <a:r>
              <a:rPr lang="tr-TR" dirty="0" smtClean="0"/>
              <a:t> how to </a:t>
            </a:r>
            <a:r>
              <a:rPr lang="tr-TR" dirty="0" err="1" smtClean="0"/>
              <a:t>explain</a:t>
            </a:r>
            <a:r>
              <a:rPr lang="tr-TR" dirty="0" smtClean="0"/>
              <a:t> the </a:t>
            </a:r>
            <a:r>
              <a:rPr lang="tr-TR" dirty="0" err="1" smtClean="0"/>
              <a:t>lack</a:t>
            </a:r>
            <a:r>
              <a:rPr lang="tr-TR" dirty="0" smtClean="0"/>
              <a:t> of </a:t>
            </a:r>
            <a:r>
              <a:rPr lang="tr-TR" dirty="0" err="1" smtClean="0"/>
              <a:t>gifts</a:t>
            </a:r>
            <a:r>
              <a:rPr lang="tr-TR" dirty="0" smtClean="0"/>
              <a:t> </a:t>
            </a:r>
            <a:r>
              <a:rPr lang="tr-TR" dirty="0" err="1" smtClean="0"/>
              <a:t>she</a:t>
            </a:r>
            <a:r>
              <a:rPr lang="tr-TR" dirty="0" smtClean="0"/>
              <a:t> had </a:t>
            </a:r>
            <a:r>
              <a:rPr lang="tr-TR" dirty="0" err="1" smtClean="0"/>
              <a:t>promised</a:t>
            </a:r>
            <a:r>
              <a:rPr lang="tr-TR" dirty="0" smtClean="0"/>
              <a:t> her </a:t>
            </a:r>
            <a:r>
              <a:rPr lang="tr-TR" dirty="0" err="1" smtClean="0"/>
              <a:t>relatives</a:t>
            </a:r>
            <a:r>
              <a:rPr lang="tr-TR" dirty="0" smtClean="0"/>
              <a:t>.</a:t>
            </a:r>
          </a:p>
          <a:p>
            <a:pPr marL="0" indent="0">
              <a:buNone/>
            </a:pPr>
            <a:endParaRPr lang="tr-TR" dirty="0" smtClean="0"/>
          </a:p>
          <a:p>
            <a:r>
              <a:rPr lang="tr-TR" dirty="0" err="1" smtClean="0"/>
              <a:t>She</a:t>
            </a:r>
            <a:r>
              <a:rPr lang="tr-TR" dirty="0" smtClean="0"/>
              <a:t> is </a:t>
            </a:r>
            <a:r>
              <a:rPr lang="tr-TR" dirty="0" err="1" smtClean="0"/>
              <a:t>homesick</a:t>
            </a:r>
            <a:r>
              <a:rPr lang="tr-TR" dirty="0" smtClean="0"/>
              <a:t>, </a:t>
            </a:r>
            <a:r>
              <a:rPr lang="tr-TR" dirty="0" err="1" smtClean="0"/>
              <a:t>sad</a:t>
            </a:r>
            <a:r>
              <a:rPr lang="tr-TR" dirty="0" smtClean="0"/>
              <a:t> </a:t>
            </a:r>
            <a:r>
              <a:rPr lang="tr-TR" dirty="0" err="1" smtClean="0"/>
              <a:t>and</a:t>
            </a:r>
            <a:r>
              <a:rPr lang="tr-TR" dirty="0" smtClean="0"/>
              <a:t> </a:t>
            </a:r>
            <a:r>
              <a:rPr lang="tr-TR" dirty="0" err="1" smtClean="0"/>
              <a:t>alone</a:t>
            </a:r>
            <a:r>
              <a:rPr lang="tr-TR" dirty="0" smtClean="0"/>
              <a:t> </a:t>
            </a:r>
            <a:r>
              <a:rPr lang="tr-TR" dirty="0" err="1" smtClean="0"/>
              <a:t>and</a:t>
            </a:r>
            <a:r>
              <a:rPr lang="tr-TR" dirty="0" smtClean="0"/>
              <a:t> </a:t>
            </a:r>
            <a:r>
              <a:rPr lang="tr-TR" dirty="0" err="1" smtClean="0"/>
              <a:t>something</a:t>
            </a:r>
            <a:r>
              <a:rPr lang="tr-TR" dirty="0" smtClean="0"/>
              <a:t> </a:t>
            </a:r>
            <a:r>
              <a:rPr lang="tr-TR" dirty="0" err="1" smtClean="0"/>
              <a:t>around</a:t>
            </a:r>
            <a:r>
              <a:rPr lang="tr-TR" dirty="0" smtClean="0"/>
              <a:t> her </a:t>
            </a:r>
            <a:r>
              <a:rPr lang="tr-TR" dirty="0" err="1" smtClean="0"/>
              <a:t>neck</a:t>
            </a:r>
            <a:r>
              <a:rPr lang="tr-TR" dirty="0" smtClean="0"/>
              <a:t> </a:t>
            </a:r>
            <a:r>
              <a:rPr lang="tr-TR" dirty="0" err="1" smtClean="0"/>
              <a:t>nearly</a:t>
            </a:r>
            <a:r>
              <a:rPr lang="tr-TR" dirty="0" smtClean="0"/>
              <a:t> </a:t>
            </a:r>
            <a:r>
              <a:rPr lang="tr-TR" dirty="0" err="1" smtClean="0"/>
              <a:t>chokes</a:t>
            </a:r>
            <a:r>
              <a:rPr lang="tr-TR" dirty="0" smtClean="0"/>
              <a:t> her </a:t>
            </a:r>
            <a:r>
              <a:rPr lang="tr-TR" dirty="0" err="1" smtClean="0"/>
              <a:t>every</a:t>
            </a:r>
            <a:r>
              <a:rPr lang="tr-TR" dirty="0" smtClean="0"/>
              <a:t> </a:t>
            </a:r>
            <a:r>
              <a:rPr lang="tr-TR" dirty="0" err="1" smtClean="0"/>
              <a:t>night</a:t>
            </a:r>
            <a:r>
              <a:rPr lang="tr-TR" dirty="0" smtClean="0"/>
              <a:t> </a:t>
            </a:r>
            <a:r>
              <a:rPr lang="tr-TR" dirty="0" err="1" smtClean="0"/>
              <a:t>before</a:t>
            </a:r>
            <a:r>
              <a:rPr lang="tr-TR" dirty="0" smtClean="0"/>
              <a:t> </a:t>
            </a:r>
            <a:r>
              <a:rPr lang="tr-TR" dirty="0" err="1" smtClean="0"/>
              <a:t>she</a:t>
            </a:r>
            <a:r>
              <a:rPr lang="tr-TR" dirty="0" smtClean="0"/>
              <a:t> </a:t>
            </a:r>
            <a:r>
              <a:rPr lang="tr-TR" dirty="0" err="1" smtClean="0"/>
              <a:t>sleeps</a:t>
            </a:r>
            <a:endParaRPr lang="tr-TR" dirty="0"/>
          </a:p>
        </p:txBody>
      </p:sp>
    </p:spTree>
    <p:extLst>
      <p:ext uri="{BB962C8B-B14F-4D97-AF65-F5344CB8AC3E}">
        <p14:creationId xmlns:p14="http://schemas.microsoft.com/office/powerpoint/2010/main" val="3089603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457200" y="228919"/>
            <a:ext cx="8229600" cy="45719"/>
          </a:xfrm>
        </p:spPr>
        <p:txBody>
          <a:bodyPr>
            <a:normAutofit fontScale="90000"/>
          </a:bodyPr>
          <a:lstStyle/>
          <a:p>
            <a:endParaRPr lang="tr-TR" dirty="0"/>
          </a:p>
        </p:txBody>
      </p:sp>
      <p:sp>
        <p:nvSpPr>
          <p:cNvPr id="3" name="İçerik Yer Tutucusu 2"/>
          <p:cNvSpPr>
            <a:spLocks noGrp="1"/>
          </p:cNvSpPr>
          <p:nvPr>
            <p:ph idx="1"/>
          </p:nvPr>
        </p:nvSpPr>
        <p:spPr>
          <a:xfrm>
            <a:off x="251520" y="404664"/>
            <a:ext cx="8640960" cy="6192688"/>
          </a:xfrm>
        </p:spPr>
        <p:txBody>
          <a:bodyPr>
            <a:normAutofit lnSpcReduction="10000"/>
          </a:bodyPr>
          <a:lstStyle/>
          <a:p>
            <a:endParaRPr lang="tr-TR" dirty="0" smtClean="0"/>
          </a:p>
          <a:p>
            <a:r>
              <a:rPr lang="tr-TR" dirty="0" err="1" smtClean="0"/>
              <a:t>Later</a:t>
            </a:r>
            <a:r>
              <a:rPr lang="tr-TR" dirty="0" smtClean="0"/>
              <a:t>, </a:t>
            </a:r>
            <a:r>
              <a:rPr lang="tr-TR" dirty="0" err="1" smtClean="0"/>
              <a:t>when</a:t>
            </a:r>
            <a:r>
              <a:rPr lang="tr-TR" dirty="0" smtClean="0"/>
              <a:t> </a:t>
            </a:r>
            <a:r>
              <a:rPr lang="tr-TR" dirty="0" err="1" smtClean="0"/>
              <a:t>she</a:t>
            </a:r>
            <a:r>
              <a:rPr lang="tr-TR" dirty="0" smtClean="0"/>
              <a:t> </a:t>
            </a:r>
            <a:r>
              <a:rPr lang="tr-TR" dirty="0" err="1" smtClean="0"/>
              <a:t>starts</a:t>
            </a:r>
            <a:r>
              <a:rPr lang="tr-TR" dirty="0" smtClean="0"/>
              <a:t> </a:t>
            </a:r>
            <a:r>
              <a:rPr lang="tr-TR" dirty="0" err="1" smtClean="0"/>
              <a:t>dating</a:t>
            </a:r>
            <a:r>
              <a:rPr lang="tr-TR" dirty="0" smtClean="0"/>
              <a:t> a </a:t>
            </a:r>
            <a:r>
              <a:rPr lang="tr-TR" dirty="0" err="1" smtClean="0"/>
              <a:t>young</a:t>
            </a:r>
            <a:r>
              <a:rPr lang="tr-TR" dirty="0" smtClean="0"/>
              <a:t>, </a:t>
            </a:r>
            <a:r>
              <a:rPr lang="tr-TR" dirty="0" err="1" smtClean="0"/>
              <a:t>unnamed</a:t>
            </a:r>
            <a:r>
              <a:rPr lang="tr-TR" dirty="0" smtClean="0"/>
              <a:t> </a:t>
            </a:r>
            <a:r>
              <a:rPr lang="tr-TR" dirty="0" err="1" smtClean="0"/>
              <a:t>American</a:t>
            </a:r>
            <a:r>
              <a:rPr lang="tr-TR" dirty="0" smtClean="0"/>
              <a:t> </a:t>
            </a:r>
            <a:r>
              <a:rPr lang="tr-TR" dirty="0" err="1" smtClean="0"/>
              <a:t>man</a:t>
            </a:r>
            <a:r>
              <a:rPr lang="tr-TR" dirty="0" smtClean="0"/>
              <a:t>; the </a:t>
            </a:r>
            <a:r>
              <a:rPr lang="tr-TR" dirty="0" err="1" smtClean="0"/>
              <a:t>thing</a:t>
            </a:r>
            <a:r>
              <a:rPr lang="tr-TR" dirty="0" smtClean="0"/>
              <a:t> </a:t>
            </a:r>
            <a:r>
              <a:rPr lang="tr-TR" dirty="0" err="1" smtClean="0"/>
              <a:t>that</a:t>
            </a:r>
            <a:r>
              <a:rPr lang="tr-TR" dirty="0" smtClean="0"/>
              <a:t> </a:t>
            </a:r>
            <a:r>
              <a:rPr lang="tr-TR" dirty="0" err="1" smtClean="0"/>
              <a:t>nearly</a:t>
            </a:r>
            <a:r>
              <a:rPr lang="tr-TR" dirty="0" smtClean="0"/>
              <a:t> </a:t>
            </a:r>
            <a:r>
              <a:rPr lang="tr-TR" dirty="0" err="1" smtClean="0"/>
              <a:t>choked</a:t>
            </a:r>
            <a:r>
              <a:rPr lang="tr-TR" dirty="0" smtClean="0"/>
              <a:t> her </a:t>
            </a:r>
            <a:r>
              <a:rPr lang="tr-TR" dirty="0" err="1" smtClean="0"/>
              <a:t>starts</a:t>
            </a:r>
            <a:r>
              <a:rPr lang="tr-TR" dirty="0" smtClean="0"/>
              <a:t> to </a:t>
            </a:r>
            <a:r>
              <a:rPr lang="tr-TR" dirty="0" err="1" smtClean="0"/>
              <a:t>let</a:t>
            </a:r>
            <a:r>
              <a:rPr lang="tr-TR" dirty="0" smtClean="0"/>
              <a:t> </a:t>
            </a:r>
            <a:r>
              <a:rPr lang="tr-TR" dirty="0" err="1" smtClean="0"/>
              <a:t>go</a:t>
            </a:r>
            <a:r>
              <a:rPr lang="tr-TR" dirty="0" smtClean="0"/>
              <a:t>.</a:t>
            </a:r>
          </a:p>
          <a:p>
            <a:r>
              <a:rPr lang="tr-TR" dirty="0" err="1"/>
              <a:t>E</a:t>
            </a:r>
            <a:r>
              <a:rPr lang="tr-TR" dirty="0" err="1" smtClean="0"/>
              <a:t>ven</a:t>
            </a:r>
            <a:r>
              <a:rPr lang="tr-TR" dirty="0" smtClean="0"/>
              <a:t> </a:t>
            </a:r>
            <a:r>
              <a:rPr lang="tr-TR" dirty="0" err="1" smtClean="0"/>
              <a:t>then</a:t>
            </a:r>
            <a:r>
              <a:rPr lang="tr-TR" dirty="0" smtClean="0"/>
              <a:t>, </a:t>
            </a:r>
            <a:r>
              <a:rPr lang="tr-TR" dirty="0" err="1" smtClean="0"/>
              <a:t>she</a:t>
            </a:r>
            <a:r>
              <a:rPr lang="tr-TR" dirty="0" smtClean="0"/>
              <a:t> </a:t>
            </a:r>
            <a:r>
              <a:rPr lang="tr-TR" dirty="0" err="1" smtClean="0"/>
              <a:t>still</a:t>
            </a:r>
            <a:r>
              <a:rPr lang="tr-TR" dirty="0" smtClean="0"/>
              <a:t> has a hard time </a:t>
            </a:r>
            <a:r>
              <a:rPr lang="tr-TR" dirty="0" err="1" smtClean="0"/>
              <a:t>believing</a:t>
            </a:r>
            <a:r>
              <a:rPr lang="tr-TR" dirty="0" smtClean="0"/>
              <a:t> in the </a:t>
            </a:r>
            <a:r>
              <a:rPr lang="tr-TR" dirty="0" err="1" smtClean="0"/>
              <a:t>sincerity</a:t>
            </a:r>
            <a:r>
              <a:rPr lang="tr-TR" dirty="0" smtClean="0"/>
              <a:t> of her </a:t>
            </a:r>
            <a:r>
              <a:rPr lang="tr-TR" dirty="0" err="1" smtClean="0"/>
              <a:t>man’s</a:t>
            </a:r>
            <a:r>
              <a:rPr lang="tr-TR" dirty="0" smtClean="0"/>
              <a:t> </a:t>
            </a:r>
            <a:r>
              <a:rPr lang="tr-TR" dirty="0" err="1" smtClean="0"/>
              <a:t>love</a:t>
            </a:r>
            <a:r>
              <a:rPr lang="tr-TR" dirty="0" smtClean="0"/>
              <a:t>.</a:t>
            </a:r>
          </a:p>
          <a:p>
            <a:r>
              <a:rPr lang="tr-TR" dirty="0" smtClean="0"/>
              <a:t>Her </a:t>
            </a:r>
            <a:r>
              <a:rPr lang="tr-TR" dirty="0" err="1" smtClean="0"/>
              <a:t>own</a:t>
            </a:r>
            <a:r>
              <a:rPr lang="tr-TR" dirty="0" smtClean="0"/>
              <a:t> </a:t>
            </a:r>
            <a:r>
              <a:rPr lang="tr-TR" dirty="0" err="1" smtClean="0"/>
              <a:t>insecurities</a:t>
            </a:r>
            <a:r>
              <a:rPr lang="tr-TR" dirty="0" smtClean="0"/>
              <a:t> </a:t>
            </a:r>
            <a:r>
              <a:rPr lang="tr-TR" dirty="0" err="1" smtClean="0"/>
              <a:t>and</a:t>
            </a:r>
            <a:r>
              <a:rPr lang="tr-TR" dirty="0" smtClean="0"/>
              <a:t> the </a:t>
            </a:r>
            <a:r>
              <a:rPr lang="tr-TR" dirty="0" err="1" smtClean="0"/>
              <a:t>racial</a:t>
            </a:r>
            <a:r>
              <a:rPr lang="tr-TR" dirty="0" smtClean="0"/>
              <a:t>, </a:t>
            </a:r>
            <a:r>
              <a:rPr lang="tr-TR" dirty="0" err="1" smtClean="0"/>
              <a:t>class</a:t>
            </a:r>
            <a:r>
              <a:rPr lang="tr-TR" dirty="0" smtClean="0"/>
              <a:t> </a:t>
            </a:r>
            <a:r>
              <a:rPr lang="tr-TR" dirty="0" err="1" smtClean="0"/>
              <a:t>difference</a:t>
            </a:r>
            <a:r>
              <a:rPr lang="tr-TR" dirty="0" smtClean="0"/>
              <a:t> </a:t>
            </a:r>
            <a:r>
              <a:rPr lang="tr-TR" dirty="0" err="1" smtClean="0"/>
              <a:t>between</a:t>
            </a:r>
            <a:r>
              <a:rPr lang="tr-TR" dirty="0" smtClean="0"/>
              <a:t> </a:t>
            </a:r>
            <a:r>
              <a:rPr lang="tr-TR" dirty="0" err="1" smtClean="0"/>
              <a:t>them</a:t>
            </a:r>
            <a:r>
              <a:rPr lang="tr-TR" dirty="0" smtClean="0"/>
              <a:t> </a:t>
            </a:r>
            <a:r>
              <a:rPr lang="tr-TR" dirty="0" err="1" smtClean="0"/>
              <a:t>threaten</a:t>
            </a:r>
            <a:r>
              <a:rPr lang="tr-TR" dirty="0" smtClean="0"/>
              <a:t> to </a:t>
            </a:r>
            <a:r>
              <a:rPr lang="tr-TR" dirty="0" err="1" smtClean="0"/>
              <a:t>drive</a:t>
            </a:r>
            <a:r>
              <a:rPr lang="tr-TR" dirty="0" smtClean="0"/>
              <a:t> </a:t>
            </a:r>
            <a:r>
              <a:rPr lang="tr-TR" dirty="0" err="1" smtClean="0"/>
              <a:t>them</a:t>
            </a:r>
            <a:r>
              <a:rPr lang="tr-TR" dirty="0" smtClean="0"/>
              <a:t> apart. </a:t>
            </a:r>
            <a:endParaRPr lang="tr-TR" dirty="0"/>
          </a:p>
          <a:p>
            <a:r>
              <a:rPr lang="tr-TR" dirty="0" err="1" smtClean="0"/>
              <a:t>When</a:t>
            </a:r>
            <a:r>
              <a:rPr lang="tr-TR" dirty="0" smtClean="0"/>
              <a:t> </a:t>
            </a:r>
            <a:r>
              <a:rPr lang="tr-TR" dirty="0" err="1" smtClean="0"/>
              <a:t>news</a:t>
            </a:r>
            <a:r>
              <a:rPr lang="tr-TR" dirty="0" smtClean="0"/>
              <a:t> </a:t>
            </a:r>
            <a:r>
              <a:rPr lang="tr-TR" dirty="0" err="1" smtClean="0"/>
              <a:t>comes</a:t>
            </a:r>
            <a:r>
              <a:rPr lang="tr-TR" dirty="0" smtClean="0"/>
              <a:t> from </a:t>
            </a:r>
            <a:r>
              <a:rPr lang="tr-TR" dirty="0" err="1" smtClean="0"/>
              <a:t>home</a:t>
            </a:r>
            <a:r>
              <a:rPr lang="tr-TR" dirty="0" smtClean="0"/>
              <a:t> </a:t>
            </a:r>
            <a:r>
              <a:rPr lang="tr-TR" dirty="0" err="1" smtClean="0"/>
              <a:t>that</a:t>
            </a:r>
            <a:r>
              <a:rPr lang="tr-TR" dirty="0" smtClean="0"/>
              <a:t> her </a:t>
            </a:r>
            <a:r>
              <a:rPr lang="tr-TR" dirty="0" err="1" smtClean="0"/>
              <a:t>father</a:t>
            </a:r>
            <a:r>
              <a:rPr lang="tr-TR" dirty="0" smtClean="0"/>
              <a:t> </a:t>
            </a:r>
            <a:r>
              <a:rPr lang="tr-TR" dirty="0" err="1" smtClean="0"/>
              <a:t>died</a:t>
            </a:r>
            <a:r>
              <a:rPr lang="tr-TR" dirty="0" smtClean="0"/>
              <a:t> </a:t>
            </a:r>
            <a:r>
              <a:rPr lang="tr-TR" dirty="0" err="1" smtClean="0"/>
              <a:t>five</a:t>
            </a:r>
            <a:r>
              <a:rPr lang="tr-TR" dirty="0" smtClean="0"/>
              <a:t> </a:t>
            </a:r>
            <a:r>
              <a:rPr lang="tr-TR" dirty="0" err="1" smtClean="0"/>
              <a:t>months</a:t>
            </a:r>
            <a:r>
              <a:rPr lang="tr-TR" dirty="0" smtClean="0"/>
              <a:t> </a:t>
            </a:r>
            <a:r>
              <a:rPr lang="tr-TR" dirty="0" err="1" smtClean="0"/>
              <a:t>earlier</a:t>
            </a:r>
            <a:r>
              <a:rPr lang="tr-TR" dirty="0" smtClean="0"/>
              <a:t>, </a:t>
            </a:r>
            <a:r>
              <a:rPr lang="tr-TR" dirty="0" err="1" smtClean="0"/>
              <a:t>she</a:t>
            </a:r>
            <a:r>
              <a:rPr lang="tr-TR" dirty="0" smtClean="0"/>
              <a:t> has to </a:t>
            </a:r>
            <a:r>
              <a:rPr lang="tr-TR" dirty="0" err="1" smtClean="0"/>
              <a:t>return</a:t>
            </a:r>
            <a:r>
              <a:rPr lang="tr-TR" dirty="0" smtClean="0"/>
              <a:t> to </a:t>
            </a:r>
            <a:r>
              <a:rPr lang="tr-TR" dirty="0" err="1" smtClean="0"/>
              <a:t>Nigeria</a:t>
            </a:r>
            <a:r>
              <a:rPr lang="tr-TR" dirty="0" smtClean="0"/>
              <a:t>. The </a:t>
            </a:r>
            <a:r>
              <a:rPr lang="tr-TR" dirty="0" err="1" smtClean="0"/>
              <a:t>story</a:t>
            </a:r>
            <a:r>
              <a:rPr lang="tr-TR" dirty="0" smtClean="0"/>
              <a:t> </a:t>
            </a:r>
            <a:r>
              <a:rPr lang="tr-TR" dirty="0" err="1" smtClean="0"/>
              <a:t>ends</a:t>
            </a:r>
            <a:r>
              <a:rPr lang="tr-TR" dirty="0" smtClean="0"/>
              <a:t> at the </a:t>
            </a:r>
            <a:r>
              <a:rPr lang="tr-TR" dirty="0" err="1" smtClean="0"/>
              <a:t>airport</a:t>
            </a:r>
            <a:r>
              <a:rPr lang="tr-TR" dirty="0" smtClean="0"/>
              <a:t> </a:t>
            </a:r>
            <a:r>
              <a:rPr lang="tr-TR" dirty="0" err="1" smtClean="0"/>
              <a:t>and</a:t>
            </a:r>
            <a:r>
              <a:rPr lang="tr-TR" dirty="0" smtClean="0"/>
              <a:t> in </a:t>
            </a:r>
            <a:r>
              <a:rPr lang="tr-TR" dirty="0" err="1" smtClean="0"/>
              <a:t>ambiguity</a:t>
            </a:r>
            <a:r>
              <a:rPr lang="tr-TR" dirty="0" smtClean="0"/>
              <a:t>. </a:t>
            </a:r>
            <a:endParaRPr lang="tr-TR" dirty="0"/>
          </a:p>
        </p:txBody>
      </p:sp>
    </p:spTree>
    <p:extLst>
      <p:ext uri="{BB962C8B-B14F-4D97-AF65-F5344CB8AC3E}">
        <p14:creationId xmlns:p14="http://schemas.microsoft.com/office/powerpoint/2010/main" val="732795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AKUNNA</a:t>
            </a:r>
            <a:endParaRPr lang="tr-TR" dirty="0"/>
          </a:p>
        </p:txBody>
      </p:sp>
      <p:sp>
        <p:nvSpPr>
          <p:cNvPr id="3" name="İçerik Yer Tutucusu 2"/>
          <p:cNvSpPr>
            <a:spLocks noGrp="1"/>
          </p:cNvSpPr>
          <p:nvPr>
            <p:ph idx="1"/>
          </p:nvPr>
        </p:nvSpPr>
        <p:spPr/>
        <p:txBody>
          <a:bodyPr>
            <a:normAutofit fontScale="92500" lnSpcReduction="20000"/>
          </a:bodyPr>
          <a:lstStyle/>
          <a:p>
            <a:pPr marL="0" indent="0">
              <a:buNone/>
            </a:pPr>
            <a:r>
              <a:rPr lang="tr-TR" dirty="0" smtClean="0"/>
              <a:t>‘’He </a:t>
            </a:r>
            <a:r>
              <a:rPr lang="tr-TR" dirty="0" err="1" smtClean="0"/>
              <a:t>asked</a:t>
            </a:r>
            <a:r>
              <a:rPr lang="tr-TR" dirty="0" smtClean="0"/>
              <a:t> </a:t>
            </a:r>
            <a:r>
              <a:rPr lang="tr-TR" dirty="0" err="1" smtClean="0"/>
              <a:t>your</a:t>
            </a:r>
            <a:r>
              <a:rPr lang="tr-TR" dirty="0" smtClean="0"/>
              <a:t> name </a:t>
            </a:r>
            <a:r>
              <a:rPr lang="tr-TR" dirty="0" err="1" smtClean="0"/>
              <a:t>and</a:t>
            </a:r>
            <a:r>
              <a:rPr lang="tr-TR" dirty="0" smtClean="0"/>
              <a:t> </a:t>
            </a:r>
            <a:r>
              <a:rPr lang="tr-TR" dirty="0" err="1" smtClean="0"/>
              <a:t>said</a:t>
            </a:r>
            <a:r>
              <a:rPr lang="tr-TR" dirty="0" smtClean="0"/>
              <a:t> Akunna </a:t>
            </a:r>
            <a:r>
              <a:rPr lang="tr-TR" dirty="0" err="1" smtClean="0"/>
              <a:t>was</a:t>
            </a:r>
            <a:r>
              <a:rPr lang="tr-TR" dirty="0" smtClean="0"/>
              <a:t> </a:t>
            </a:r>
            <a:r>
              <a:rPr lang="tr-TR" dirty="0" err="1" smtClean="0"/>
              <a:t>pretty</a:t>
            </a:r>
            <a:r>
              <a:rPr lang="tr-TR" dirty="0" smtClean="0"/>
              <a:t>. He </a:t>
            </a:r>
            <a:r>
              <a:rPr lang="tr-TR" dirty="0" err="1" smtClean="0"/>
              <a:t>did</a:t>
            </a:r>
            <a:r>
              <a:rPr lang="tr-TR" dirty="0" smtClean="0"/>
              <a:t> not ask </a:t>
            </a:r>
            <a:r>
              <a:rPr lang="tr-TR" dirty="0" err="1" smtClean="0"/>
              <a:t>what</a:t>
            </a:r>
            <a:r>
              <a:rPr lang="tr-TR" dirty="0" smtClean="0"/>
              <a:t> it </a:t>
            </a:r>
            <a:r>
              <a:rPr lang="tr-TR" dirty="0" err="1" smtClean="0"/>
              <a:t>meant</a:t>
            </a:r>
            <a:r>
              <a:rPr lang="tr-TR" dirty="0" smtClean="0"/>
              <a:t>, </a:t>
            </a:r>
            <a:r>
              <a:rPr lang="tr-TR" dirty="0" err="1" smtClean="0"/>
              <a:t>fortunately</a:t>
            </a:r>
            <a:r>
              <a:rPr lang="tr-TR" dirty="0" smtClean="0"/>
              <a:t>, </a:t>
            </a:r>
            <a:r>
              <a:rPr lang="tr-TR" dirty="0" err="1" smtClean="0"/>
              <a:t>because</a:t>
            </a:r>
            <a:r>
              <a:rPr lang="tr-TR" dirty="0" smtClean="0"/>
              <a:t> </a:t>
            </a:r>
            <a:r>
              <a:rPr lang="tr-TR" dirty="0" err="1" smtClean="0"/>
              <a:t>you</a:t>
            </a:r>
            <a:r>
              <a:rPr lang="tr-TR" dirty="0" smtClean="0"/>
              <a:t> </a:t>
            </a:r>
            <a:r>
              <a:rPr lang="tr-TR" dirty="0" err="1" smtClean="0"/>
              <a:t>were</a:t>
            </a:r>
            <a:r>
              <a:rPr lang="tr-TR" dirty="0" smtClean="0"/>
              <a:t> </a:t>
            </a:r>
            <a:r>
              <a:rPr lang="tr-TR" dirty="0" err="1" smtClean="0"/>
              <a:t>sick</a:t>
            </a:r>
            <a:r>
              <a:rPr lang="tr-TR" dirty="0" smtClean="0"/>
              <a:t> of how </a:t>
            </a:r>
            <a:r>
              <a:rPr lang="tr-TR" dirty="0" err="1" smtClean="0"/>
              <a:t>people</a:t>
            </a:r>
            <a:r>
              <a:rPr lang="tr-TR" dirty="0" smtClean="0"/>
              <a:t> </a:t>
            </a:r>
            <a:r>
              <a:rPr lang="tr-TR" dirty="0" err="1" smtClean="0"/>
              <a:t>said</a:t>
            </a:r>
            <a:r>
              <a:rPr lang="tr-TR" dirty="0" smtClean="0"/>
              <a:t>, ‘’</a:t>
            </a:r>
            <a:r>
              <a:rPr lang="tr-TR" dirty="0" err="1" smtClean="0"/>
              <a:t>Father’s</a:t>
            </a:r>
            <a:r>
              <a:rPr lang="tr-TR" dirty="0" smtClean="0"/>
              <a:t> </a:t>
            </a:r>
            <a:r>
              <a:rPr lang="tr-TR" dirty="0" err="1" smtClean="0"/>
              <a:t>Wealth</a:t>
            </a:r>
            <a:r>
              <a:rPr lang="tr-TR" dirty="0" smtClean="0"/>
              <a:t>’? </a:t>
            </a:r>
            <a:r>
              <a:rPr lang="tr-TR" dirty="0" err="1" smtClean="0"/>
              <a:t>You</a:t>
            </a:r>
            <a:r>
              <a:rPr lang="tr-TR" dirty="0" smtClean="0"/>
              <a:t> </a:t>
            </a:r>
            <a:r>
              <a:rPr lang="tr-TR" dirty="0" err="1" smtClean="0"/>
              <a:t>mean,like</a:t>
            </a:r>
            <a:r>
              <a:rPr lang="tr-TR" dirty="0" smtClean="0"/>
              <a:t>, </a:t>
            </a:r>
            <a:r>
              <a:rPr lang="tr-TR" dirty="0" err="1" smtClean="0"/>
              <a:t>your</a:t>
            </a:r>
            <a:r>
              <a:rPr lang="tr-TR" dirty="0" smtClean="0"/>
              <a:t> </a:t>
            </a:r>
            <a:r>
              <a:rPr lang="tr-TR" dirty="0" err="1" smtClean="0"/>
              <a:t>father</a:t>
            </a:r>
            <a:r>
              <a:rPr lang="tr-TR" dirty="0" smtClean="0"/>
              <a:t> </a:t>
            </a:r>
            <a:r>
              <a:rPr lang="tr-TR" dirty="0" err="1" smtClean="0"/>
              <a:t>will</a:t>
            </a:r>
            <a:r>
              <a:rPr lang="tr-TR" dirty="0" smtClean="0"/>
              <a:t> </a:t>
            </a:r>
            <a:r>
              <a:rPr lang="tr-TR" dirty="0" err="1" smtClean="0"/>
              <a:t>actually</a:t>
            </a:r>
            <a:r>
              <a:rPr lang="tr-TR" dirty="0" smtClean="0"/>
              <a:t> </a:t>
            </a:r>
            <a:r>
              <a:rPr lang="tr-TR" dirty="0" err="1" smtClean="0"/>
              <a:t>sell</a:t>
            </a:r>
            <a:r>
              <a:rPr lang="tr-TR" dirty="0" smtClean="0"/>
              <a:t> </a:t>
            </a:r>
            <a:r>
              <a:rPr lang="tr-TR" dirty="0" err="1" smtClean="0"/>
              <a:t>you</a:t>
            </a:r>
            <a:r>
              <a:rPr lang="tr-TR" dirty="0" smtClean="0"/>
              <a:t> to a </a:t>
            </a:r>
            <a:r>
              <a:rPr lang="tr-TR" dirty="0" err="1" smtClean="0"/>
              <a:t>husband</a:t>
            </a:r>
            <a:r>
              <a:rPr lang="tr-TR" dirty="0" smtClean="0"/>
              <a:t>?’’ (4)</a:t>
            </a:r>
          </a:p>
          <a:p>
            <a:r>
              <a:rPr lang="tr-TR" dirty="0" smtClean="0"/>
              <a:t>Bride Price</a:t>
            </a:r>
          </a:p>
          <a:p>
            <a:r>
              <a:rPr lang="tr-TR" dirty="0" err="1" smtClean="0"/>
              <a:t>Economical</a:t>
            </a:r>
            <a:r>
              <a:rPr lang="tr-TR" dirty="0" smtClean="0"/>
              <a:t> </a:t>
            </a:r>
            <a:r>
              <a:rPr lang="tr-TR" dirty="0" err="1" smtClean="0"/>
              <a:t>expectations</a:t>
            </a:r>
            <a:r>
              <a:rPr lang="tr-TR" dirty="0" smtClean="0"/>
              <a:t> from Akunna.</a:t>
            </a:r>
          </a:p>
          <a:p>
            <a:r>
              <a:rPr lang="tr-TR" dirty="0" smtClean="0"/>
              <a:t>‘’</a:t>
            </a:r>
            <a:r>
              <a:rPr lang="tr-TR" dirty="0" err="1" smtClean="0"/>
              <a:t>Still</a:t>
            </a:r>
            <a:r>
              <a:rPr lang="tr-TR" dirty="0" smtClean="0"/>
              <a:t>, </a:t>
            </a:r>
            <a:r>
              <a:rPr lang="tr-TR" dirty="0" err="1" smtClean="0"/>
              <a:t>you</a:t>
            </a:r>
            <a:r>
              <a:rPr lang="tr-TR" dirty="0" smtClean="0"/>
              <a:t> </a:t>
            </a:r>
            <a:r>
              <a:rPr lang="tr-TR" dirty="0" err="1" smtClean="0"/>
              <a:t>chose</a:t>
            </a:r>
            <a:r>
              <a:rPr lang="tr-TR" dirty="0" smtClean="0"/>
              <a:t> </a:t>
            </a:r>
            <a:r>
              <a:rPr lang="tr-TR" dirty="0" err="1" smtClean="0"/>
              <a:t>long</a:t>
            </a:r>
            <a:r>
              <a:rPr lang="tr-TR" dirty="0" smtClean="0"/>
              <a:t> </a:t>
            </a:r>
            <a:r>
              <a:rPr lang="tr-TR" dirty="0" err="1" smtClean="0"/>
              <a:t>brown</a:t>
            </a:r>
            <a:r>
              <a:rPr lang="tr-TR" dirty="0" smtClean="0"/>
              <a:t> </a:t>
            </a:r>
            <a:r>
              <a:rPr lang="tr-TR" dirty="0" err="1" smtClean="0"/>
              <a:t>envelops</a:t>
            </a:r>
            <a:r>
              <a:rPr lang="tr-TR" dirty="0" smtClean="0"/>
              <a:t> to </a:t>
            </a:r>
            <a:r>
              <a:rPr lang="tr-TR" dirty="0" err="1" smtClean="0"/>
              <a:t>send</a:t>
            </a:r>
            <a:r>
              <a:rPr lang="tr-TR" dirty="0" smtClean="0"/>
              <a:t> </a:t>
            </a:r>
            <a:r>
              <a:rPr lang="tr-TR" dirty="0" err="1" smtClean="0"/>
              <a:t>half</a:t>
            </a:r>
            <a:r>
              <a:rPr lang="tr-TR" dirty="0" smtClean="0"/>
              <a:t> </a:t>
            </a:r>
            <a:r>
              <a:rPr lang="tr-TR" dirty="0" err="1" smtClean="0"/>
              <a:t>your</a:t>
            </a:r>
            <a:r>
              <a:rPr lang="tr-TR" dirty="0" smtClean="0"/>
              <a:t> </a:t>
            </a:r>
            <a:r>
              <a:rPr lang="tr-TR" dirty="0" err="1" smtClean="0"/>
              <a:t>month’s</a:t>
            </a:r>
            <a:r>
              <a:rPr lang="tr-TR" dirty="0" smtClean="0"/>
              <a:t> </a:t>
            </a:r>
            <a:r>
              <a:rPr lang="tr-TR" dirty="0" err="1" smtClean="0"/>
              <a:t>earnings</a:t>
            </a:r>
            <a:r>
              <a:rPr lang="tr-TR" dirty="0" smtClean="0"/>
              <a:t> to </a:t>
            </a:r>
            <a:r>
              <a:rPr lang="tr-TR" dirty="0" err="1" smtClean="0"/>
              <a:t>your</a:t>
            </a:r>
            <a:r>
              <a:rPr lang="tr-TR" dirty="0" smtClean="0"/>
              <a:t> </a:t>
            </a:r>
            <a:r>
              <a:rPr lang="tr-TR" dirty="0" err="1" smtClean="0"/>
              <a:t>parents</a:t>
            </a:r>
            <a:r>
              <a:rPr lang="tr-TR" dirty="0" smtClean="0"/>
              <a:t> at the </a:t>
            </a:r>
            <a:r>
              <a:rPr lang="tr-TR" dirty="0" err="1" smtClean="0"/>
              <a:t>adress</a:t>
            </a:r>
            <a:r>
              <a:rPr lang="tr-TR" dirty="0" smtClean="0"/>
              <a:t> of the </a:t>
            </a:r>
            <a:r>
              <a:rPr lang="tr-TR" dirty="0" err="1" smtClean="0"/>
              <a:t>parastatal</a:t>
            </a:r>
            <a:r>
              <a:rPr lang="tr-TR" dirty="0" smtClean="0"/>
              <a:t> </a:t>
            </a:r>
            <a:r>
              <a:rPr lang="tr-TR" dirty="0" err="1" smtClean="0"/>
              <a:t>where</a:t>
            </a:r>
            <a:r>
              <a:rPr lang="tr-TR" dirty="0" smtClean="0"/>
              <a:t> </a:t>
            </a:r>
            <a:r>
              <a:rPr lang="tr-TR" dirty="0" err="1" smtClean="0"/>
              <a:t>your</a:t>
            </a:r>
            <a:r>
              <a:rPr lang="tr-TR" dirty="0" smtClean="0"/>
              <a:t> </a:t>
            </a:r>
            <a:r>
              <a:rPr lang="tr-TR" dirty="0" err="1" smtClean="0"/>
              <a:t>mother</a:t>
            </a:r>
            <a:r>
              <a:rPr lang="tr-TR" dirty="0" smtClean="0"/>
              <a:t> </a:t>
            </a:r>
            <a:r>
              <a:rPr lang="tr-TR" dirty="0" err="1" smtClean="0"/>
              <a:t>was</a:t>
            </a:r>
            <a:r>
              <a:rPr lang="tr-TR" dirty="0" smtClean="0"/>
              <a:t> a </a:t>
            </a:r>
            <a:r>
              <a:rPr lang="tr-TR" dirty="0" err="1" smtClean="0"/>
              <a:t>cleaner</a:t>
            </a:r>
            <a:r>
              <a:rPr lang="tr-TR" dirty="0" smtClean="0"/>
              <a:t>’’. (2)</a:t>
            </a:r>
          </a:p>
          <a:p>
            <a:pPr marL="0" indent="0">
              <a:buNone/>
            </a:pPr>
            <a:endParaRPr lang="tr-TR" dirty="0" smtClean="0"/>
          </a:p>
          <a:p>
            <a:endParaRPr lang="tr-TR" dirty="0"/>
          </a:p>
        </p:txBody>
      </p:sp>
    </p:spTree>
    <p:extLst>
      <p:ext uri="{BB962C8B-B14F-4D97-AF65-F5344CB8AC3E}">
        <p14:creationId xmlns:p14="http://schemas.microsoft.com/office/powerpoint/2010/main" val="385396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SETTING</a:t>
            </a:r>
            <a:endParaRPr lang="tr-TR" dirty="0"/>
          </a:p>
        </p:txBody>
      </p:sp>
      <p:sp>
        <p:nvSpPr>
          <p:cNvPr id="3" name="İçerik Yer Tutucusu 2"/>
          <p:cNvSpPr>
            <a:spLocks noGrp="1"/>
          </p:cNvSpPr>
          <p:nvPr>
            <p:ph idx="1"/>
          </p:nvPr>
        </p:nvSpPr>
        <p:spPr/>
        <p:txBody>
          <a:bodyPr/>
          <a:lstStyle/>
          <a:p>
            <a:r>
              <a:rPr lang="tr-TR" dirty="0" smtClean="0"/>
              <a:t>The </a:t>
            </a:r>
            <a:r>
              <a:rPr lang="tr-TR" dirty="0" err="1" smtClean="0"/>
              <a:t>story</a:t>
            </a:r>
            <a:r>
              <a:rPr lang="tr-TR" dirty="0" smtClean="0"/>
              <a:t> </a:t>
            </a:r>
            <a:r>
              <a:rPr lang="tr-TR" dirty="0" err="1" smtClean="0"/>
              <a:t>begins</a:t>
            </a:r>
            <a:r>
              <a:rPr lang="tr-TR" dirty="0" smtClean="0"/>
              <a:t> in </a:t>
            </a:r>
            <a:r>
              <a:rPr lang="tr-TR" dirty="0" err="1" smtClean="0"/>
              <a:t>Nigeria</a:t>
            </a:r>
            <a:r>
              <a:rPr lang="tr-TR" dirty="0" smtClean="0"/>
              <a:t> </a:t>
            </a:r>
            <a:r>
              <a:rPr lang="tr-TR" dirty="0" err="1" smtClean="0"/>
              <a:t>and</a:t>
            </a:r>
            <a:r>
              <a:rPr lang="tr-TR" dirty="0" smtClean="0"/>
              <a:t> the </a:t>
            </a:r>
            <a:r>
              <a:rPr lang="tr-TR" dirty="0" err="1" smtClean="0"/>
              <a:t>story</a:t>
            </a:r>
            <a:r>
              <a:rPr lang="tr-TR" dirty="0" smtClean="0"/>
              <a:t> </a:t>
            </a:r>
            <a:r>
              <a:rPr lang="tr-TR" dirty="0" err="1" smtClean="0"/>
              <a:t>flows</a:t>
            </a:r>
            <a:r>
              <a:rPr lang="tr-TR" dirty="0" smtClean="0"/>
              <a:t> from </a:t>
            </a:r>
            <a:r>
              <a:rPr lang="tr-TR" dirty="0" err="1" smtClean="0"/>
              <a:t>Nigeria</a:t>
            </a:r>
            <a:r>
              <a:rPr lang="tr-TR" dirty="0" smtClean="0"/>
              <a:t> to </a:t>
            </a:r>
            <a:r>
              <a:rPr lang="tr-TR" dirty="0" err="1" smtClean="0"/>
              <a:t>America</a:t>
            </a:r>
            <a:r>
              <a:rPr lang="tr-TR" dirty="0" smtClean="0"/>
              <a:t>.</a:t>
            </a:r>
          </a:p>
          <a:p>
            <a:r>
              <a:rPr lang="tr-TR" dirty="0" smtClean="0"/>
              <a:t>(A </a:t>
            </a:r>
            <a:r>
              <a:rPr lang="tr-TR" dirty="0" err="1" smtClean="0"/>
              <a:t>movement</a:t>
            </a:r>
            <a:r>
              <a:rPr lang="tr-TR" dirty="0" smtClean="0"/>
              <a:t> from the Third World to the First World)</a:t>
            </a:r>
          </a:p>
          <a:p>
            <a:r>
              <a:rPr lang="tr-TR" dirty="0" smtClean="0"/>
              <a:t>The </a:t>
            </a:r>
            <a:r>
              <a:rPr lang="tr-TR" dirty="0" err="1" smtClean="0"/>
              <a:t>chasm</a:t>
            </a:r>
            <a:r>
              <a:rPr lang="tr-TR" dirty="0" smtClean="0"/>
              <a:t> </a:t>
            </a:r>
            <a:r>
              <a:rPr lang="tr-TR" dirty="0" err="1" smtClean="0"/>
              <a:t>between</a:t>
            </a:r>
            <a:r>
              <a:rPr lang="tr-TR" dirty="0" smtClean="0"/>
              <a:t> </a:t>
            </a:r>
            <a:r>
              <a:rPr lang="tr-TR" dirty="0" err="1" smtClean="0"/>
              <a:t>two</a:t>
            </a:r>
            <a:r>
              <a:rPr lang="tr-TR" dirty="0" smtClean="0"/>
              <a:t> </a:t>
            </a:r>
            <a:r>
              <a:rPr lang="tr-TR" dirty="0" err="1" smtClean="0"/>
              <a:t>spaces</a:t>
            </a:r>
            <a:r>
              <a:rPr lang="tr-TR" dirty="0" smtClean="0"/>
              <a:t> in the sense of </a:t>
            </a:r>
            <a:r>
              <a:rPr lang="tr-TR" dirty="0" err="1" smtClean="0"/>
              <a:t>standard</a:t>
            </a:r>
            <a:r>
              <a:rPr lang="tr-TR" dirty="0" smtClean="0"/>
              <a:t> of life, </a:t>
            </a:r>
            <a:r>
              <a:rPr lang="tr-TR" dirty="0" err="1" smtClean="0"/>
              <a:t>business</a:t>
            </a:r>
            <a:r>
              <a:rPr lang="tr-TR" dirty="0" smtClean="0"/>
              <a:t> </a:t>
            </a:r>
            <a:r>
              <a:rPr lang="tr-TR" dirty="0" err="1" smtClean="0"/>
              <a:t>opportunities</a:t>
            </a:r>
            <a:r>
              <a:rPr lang="tr-TR" dirty="0" smtClean="0"/>
              <a:t> </a:t>
            </a:r>
            <a:r>
              <a:rPr lang="tr-TR" dirty="0" err="1" smtClean="0"/>
              <a:t>and</a:t>
            </a:r>
            <a:r>
              <a:rPr lang="tr-TR" dirty="0" smtClean="0"/>
              <a:t> </a:t>
            </a:r>
            <a:r>
              <a:rPr lang="tr-TR" dirty="0" err="1" smtClean="0"/>
              <a:t>education</a:t>
            </a:r>
            <a:r>
              <a:rPr lang="tr-TR" dirty="0" smtClean="0"/>
              <a:t>. </a:t>
            </a:r>
            <a:endParaRPr lang="tr-TR" dirty="0"/>
          </a:p>
        </p:txBody>
      </p:sp>
    </p:spTree>
    <p:extLst>
      <p:ext uri="{BB962C8B-B14F-4D97-AF65-F5344CB8AC3E}">
        <p14:creationId xmlns:p14="http://schemas.microsoft.com/office/powerpoint/2010/main" val="7087155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NARRATOR</a:t>
            </a:r>
            <a:endParaRPr lang="tr-TR" dirty="0"/>
          </a:p>
        </p:txBody>
      </p:sp>
      <p:sp>
        <p:nvSpPr>
          <p:cNvPr id="3" name="İçerik Yer Tutucusu 2"/>
          <p:cNvSpPr>
            <a:spLocks noGrp="1"/>
          </p:cNvSpPr>
          <p:nvPr>
            <p:ph idx="1"/>
          </p:nvPr>
        </p:nvSpPr>
        <p:spPr/>
        <p:txBody>
          <a:bodyPr/>
          <a:lstStyle/>
          <a:p>
            <a:r>
              <a:rPr lang="tr-TR" dirty="0" smtClean="0"/>
              <a:t>‘</a:t>
            </a:r>
            <a:r>
              <a:rPr lang="tr-TR" dirty="0" err="1" smtClean="0"/>
              <a:t>You</a:t>
            </a:r>
            <a:r>
              <a:rPr lang="tr-TR" dirty="0" smtClean="0"/>
              <a:t>’ </a:t>
            </a:r>
            <a:r>
              <a:rPr lang="tr-TR" dirty="0" err="1" smtClean="0"/>
              <a:t>second</a:t>
            </a:r>
            <a:r>
              <a:rPr lang="tr-TR" dirty="0" smtClean="0"/>
              <a:t> </a:t>
            </a:r>
            <a:r>
              <a:rPr lang="tr-TR" dirty="0" err="1" smtClean="0"/>
              <a:t>person</a:t>
            </a:r>
            <a:r>
              <a:rPr lang="tr-TR" dirty="0" smtClean="0"/>
              <a:t> </a:t>
            </a:r>
            <a:r>
              <a:rPr lang="tr-TR" dirty="0" err="1" smtClean="0"/>
              <a:t>narrator</a:t>
            </a:r>
            <a:r>
              <a:rPr lang="tr-TR" dirty="0" smtClean="0"/>
              <a:t>! </a:t>
            </a:r>
          </a:p>
          <a:p>
            <a:pPr marL="0" indent="0">
              <a:buNone/>
            </a:pPr>
            <a:r>
              <a:rPr lang="tr-TR" dirty="0" smtClean="0"/>
              <a:t>‘’</a:t>
            </a:r>
            <a:r>
              <a:rPr lang="tr-TR" dirty="0" err="1" smtClean="0"/>
              <a:t>You</a:t>
            </a:r>
            <a:r>
              <a:rPr lang="tr-TR" dirty="0" smtClean="0"/>
              <a:t> </a:t>
            </a:r>
            <a:r>
              <a:rPr lang="tr-TR" dirty="0" err="1" smtClean="0"/>
              <a:t>locked</a:t>
            </a:r>
            <a:r>
              <a:rPr lang="tr-TR" dirty="0" smtClean="0"/>
              <a:t> </a:t>
            </a:r>
            <a:r>
              <a:rPr lang="tr-TR" dirty="0" err="1" smtClean="0"/>
              <a:t>yourself</a:t>
            </a:r>
            <a:r>
              <a:rPr lang="tr-TR" dirty="0" smtClean="0"/>
              <a:t> in the </a:t>
            </a:r>
            <a:r>
              <a:rPr lang="tr-TR" dirty="0" err="1" smtClean="0"/>
              <a:t>bathroom</a:t>
            </a:r>
            <a:r>
              <a:rPr lang="tr-TR" dirty="0" smtClean="0"/>
              <a:t> </a:t>
            </a:r>
            <a:r>
              <a:rPr lang="tr-TR" dirty="0" err="1" smtClean="0"/>
              <a:t>until</a:t>
            </a:r>
            <a:r>
              <a:rPr lang="tr-TR" dirty="0" smtClean="0"/>
              <a:t> he </a:t>
            </a:r>
            <a:r>
              <a:rPr lang="tr-TR" dirty="0" err="1" smtClean="0"/>
              <a:t>went</a:t>
            </a:r>
            <a:r>
              <a:rPr lang="tr-TR" dirty="0" smtClean="0"/>
              <a:t> </a:t>
            </a:r>
            <a:r>
              <a:rPr lang="tr-TR" dirty="0" err="1" smtClean="0"/>
              <a:t>back</a:t>
            </a:r>
            <a:r>
              <a:rPr lang="tr-TR" dirty="0" smtClean="0"/>
              <a:t> </a:t>
            </a:r>
            <a:r>
              <a:rPr lang="tr-TR" dirty="0" err="1" smtClean="0"/>
              <a:t>upstairs</a:t>
            </a:r>
            <a:r>
              <a:rPr lang="tr-TR" dirty="0" smtClean="0"/>
              <a:t>, </a:t>
            </a:r>
            <a:r>
              <a:rPr lang="tr-TR" dirty="0" err="1" smtClean="0"/>
              <a:t>and</a:t>
            </a:r>
            <a:r>
              <a:rPr lang="tr-TR" dirty="0" smtClean="0"/>
              <a:t> the </a:t>
            </a:r>
            <a:r>
              <a:rPr lang="tr-TR" dirty="0" err="1" smtClean="0"/>
              <a:t>next</a:t>
            </a:r>
            <a:r>
              <a:rPr lang="tr-TR" dirty="0" smtClean="0"/>
              <a:t> </a:t>
            </a:r>
            <a:r>
              <a:rPr lang="tr-TR" dirty="0" err="1" smtClean="0"/>
              <a:t>morning</a:t>
            </a:r>
            <a:r>
              <a:rPr lang="tr-TR" dirty="0" smtClean="0"/>
              <a:t>, </a:t>
            </a:r>
            <a:r>
              <a:rPr lang="tr-TR" dirty="0" err="1" smtClean="0"/>
              <a:t>you</a:t>
            </a:r>
            <a:r>
              <a:rPr lang="tr-TR" dirty="0" smtClean="0"/>
              <a:t> </a:t>
            </a:r>
            <a:r>
              <a:rPr lang="tr-TR" dirty="0" err="1" smtClean="0"/>
              <a:t>left</a:t>
            </a:r>
            <a:r>
              <a:rPr lang="tr-TR" dirty="0" smtClean="0"/>
              <a:t>, </a:t>
            </a:r>
            <a:r>
              <a:rPr lang="tr-TR" dirty="0" err="1" smtClean="0"/>
              <a:t>walking</a:t>
            </a:r>
            <a:r>
              <a:rPr lang="tr-TR" dirty="0" smtClean="0"/>
              <a:t> the </a:t>
            </a:r>
            <a:r>
              <a:rPr lang="tr-TR" dirty="0" err="1" smtClean="0"/>
              <a:t>long</a:t>
            </a:r>
            <a:r>
              <a:rPr lang="tr-TR" dirty="0" smtClean="0"/>
              <a:t> </a:t>
            </a:r>
            <a:r>
              <a:rPr lang="tr-TR" dirty="0" err="1" smtClean="0"/>
              <a:t>windy</a:t>
            </a:r>
            <a:r>
              <a:rPr lang="tr-TR" dirty="0" smtClean="0"/>
              <a:t> </a:t>
            </a:r>
            <a:r>
              <a:rPr lang="tr-TR" dirty="0" err="1" smtClean="0"/>
              <a:t>road</a:t>
            </a:r>
            <a:r>
              <a:rPr lang="tr-TR" dirty="0" smtClean="0"/>
              <a:t>, </a:t>
            </a:r>
            <a:r>
              <a:rPr lang="tr-TR" dirty="0" err="1" smtClean="0"/>
              <a:t>smelling</a:t>
            </a:r>
            <a:r>
              <a:rPr lang="tr-TR" dirty="0" smtClean="0"/>
              <a:t> the </a:t>
            </a:r>
            <a:r>
              <a:rPr lang="tr-TR" dirty="0" err="1" smtClean="0"/>
              <a:t>baby</a:t>
            </a:r>
            <a:r>
              <a:rPr lang="tr-TR" dirty="0" smtClean="0"/>
              <a:t> </a:t>
            </a:r>
            <a:r>
              <a:rPr lang="tr-TR" dirty="0" err="1" smtClean="0"/>
              <a:t>fish</a:t>
            </a:r>
            <a:r>
              <a:rPr lang="tr-TR" dirty="0" smtClean="0"/>
              <a:t> in the lake[…] </a:t>
            </a:r>
            <a:r>
              <a:rPr lang="tr-TR" dirty="0" err="1" smtClean="0"/>
              <a:t>You</a:t>
            </a:r>
            <a:r>
              <a:rPr lang="tr-TR" dirty="0" smtClean="0"/>
              <a:t> </a:t>
            </a:r>
            <a:r>
              <a:rPr lang="tr-TR" dirty="0" err="1" smtClean="0"/>
              <a:t>ended</a:t>
            </a:r>
            <a:r>
              <a:rPr lang="tr-TR" dirty="0" smtClean="0"/>
              <a:t> </a:t>
            </a:r>
            <a:r>
              <a:rPr lang="tr-TR" dirty="0" err="1" smtClean="0"/>
              <a:t>up</a:t>
            </a:r>
            <a:r>
              <a:rPr lang="tr-TR" dirty="0" smtClean="0"/>
              <a:t> in Connecticut.’’ (2)</a:t>
            </a:r>
          </a:p>
          <a:p>
            <a:pPr marL="0" indent="0">
              <a:buNone/>
            </a:pPr>
            <a:endParaRPr lang="tr-TR" dirty="0" smtClean="0"/>
          </a:p>
          <a:p>
            <a:r>
              <a:rPr lang="tr-TR" dirty="0" err="1" smtClean="0"/>
              <a:t>What</a:t>
            </a:r>
            <a:r>
              <a:rPr lang="tr-TR" dirty="0" smtClean="0"/>
              <a:t> is </a:t>
            </a:r>
            <a:r>
              <a:rPr lang="tr-TR" dirty="0" err="1" smtClean="0"/>
              <a:t>its</a:t>
            </a:r>
            <a:r>
              <a:rPr lang="tr-TR" dirty="0" smtClean="0"/>
              <a:t> </a:t>
            </a:r>
            <a:r>
              <a:rPr lang="tr-TR" dirty="0" err="1" smtClean="0"/>
              <a:t>function</a:t>
            </a:r>
            <a:r>
              <a:rPr lang="tr-TR" dirty="0" smtClean="0"/>
              <a:t> </a:t>
            </a:r>
            <a:r>
              <a:rPr lang="tr-TR" dirty="0" err="1" smtClean="0"/>
              <a:t>within</a:t>
            </a:r>
            <a:r>
              <a:rPr lang="tr-TR" dirty="0" smtClean="0"/>
              <a:t> the </a:t>
            </a:r>
            <a:r>
              <a:rPr lang="tr-TR" dirty="0" err="1" smtClean="0"/>
              <a:t>story</a:t>
            </a:r>
            <a:r>
              <a:rPr lang="tr-TR" dirty="0" smtClean="0"/>
              <a:t>?</a:t>
            </a:r>
          </a:p>
          <a:p>
            <a:pPr marL="0" indent="0">
              <a:buNone/>
            </a:pPr>
            <a:endParaRPr lang="tr-TR" dirty="0"/>
          </a:p>
        </p:txBody>
      </p:sp>
    </p:spTree>
    <p:extLst>
      <p:ext uri="{BB962C8B-B14F-4D97-AF65-F5344CB8AC3E}">
        <p14:creationId xmlns:p14="http://schemas.microsoft.com/office/powerpoint/2010/main" val="14533345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AMERICAN DREAM</a:t>
            </a:r>
            <a:endParaRPr lang="tr-TR" dirty="0"/>
          </a:p>
        </p:txBody>
      </p:sp>
      <p:pic>
        <p:nvPicPr>
          <p:cNvPr id="9218" name="Picture 2" descr="C:\Users\Asus\Desktop\Anglophone\American Dream.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340768"/>
            <a:ext cx="8928992" cy="54006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Asus\Desktop\Anglophone\American Dre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2224088"/>
            <a:ext cx="4286250"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4053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457200" y="228919"/>
            <a:ext cx="8229600" cy="45719"/>
          </a:xfrm>
        </p:spPr>
        <p:txBody>
          <a:bodyPr>
            <a:normAutofit fontScale="90000"/>
          </a:bodyPr>
          <a:lstStyle/>
          <a:p>
            <a:endParaRPr lang="tr-TR" dirty="0"/>
          </a:p>
        </p:txBody>
      </p:sp>
      <p:sp>
        <p:nvSpPr>
          <p:cNvPr id="3" name="İçerik Yer Tutucusu 2"/>
          <p:cNvSpPr>
            <a:spLocks noGrp="1"/>
          </p:cNvSpPr>
          <p:nvPr>
            <p:ph idx="1"/>
          </p:nvPr>
        </p:nvSpPr>
        <p:spPr>
          <a:xfrm>
            <a:off x="457200" y="332656"/>
            <a:ext cx="8229600" cy="6192688"/>
          </a:xfrm>
        </p:spPr>
        <p:txBody>
          <a:bodyPr/>
          <a:lstStyle/>
          <a:p>
            <a:endParaRPr lang="tr-TR" dirty="0" smtClean="0"/>
          </a:p>
          <a:p>
            <a:pPr marL="0" indent="0">
              <a:buNone/>
            </a:pPr>
            <a:endParaRPr lang="tr-TR" dirty="0" smtClean="0"/>
          </a:p>
          <a:p>
            <a:r>
              <a:rPr lang="tr-TR" dirty="0" smtClean="0"/>
              <a:t>A </a:t>
            </a:r>
            <a:r>
              <a:rPr lang="tr-TR" dirty="0" err="1" smtClean="0"/>
              <a:t>National</a:t>
            </a:r>
            <a:r>
              <a:rPr lang="tr-TR" dirty="0" smtClean="0"/>
              <a:t> </a:t>
            </a:r>
            <a:r>
              <a:rPr lang="tr-TR" dirty="0" err="1" smtClean="0"/>
              <a:t>ethos</a:t>
            </a:r>
            <a:r>
              <a:rPr lang="tr-TR" dirty="0" smtClean="0"/>
              <a:t> of the United </a:t>
            </a:r>
            <a:r>
              <a:rPr lang="tr-TR" dirty="0" err="1" smtClean="0"/>
              <a:t>States</a:t>
            </a:r>
            <a:endParaRPr lang="tr-TR" dirty="0" smtClean="0"/>
          </a:p>
          <a:p>
            <a:r>
              <a:rPr lang="tr-TR" dirty="0" smtClean="0"/>
              <a:t>The </a:t>
            </a:r>
            <a:r>
              <a:rPr lang="tr-TR" dirty="0" err="1" smtClean="0"/>
              <a:t>Epic</a:t>
            </a:r>
            <a:r>
              <a:rPr lang="tr-TR" dirty="0" smtClean="0"/>
              <a:t> of </a:t>
            </a:r>
            <a:r>
              <a:rPr lang="tr-TR" dirty="0" err="1" smtClean="0"/>
              <a:t>America</a:t>
            </a:r>
            <a:r>
              <a:rPr lang="tr-TR" dirty="0" smtClean="0"/>
              <a:t> </a:t>
            </a:r>
            <a:r>
              <a:rPr lang="tr-TR" dirty="0" err="1" smtClean="0"/>
              <a:t>by</a:t>
            </a:r>
            <a:r>
              <a:rPr lang="tr-TR" dirty="0" smtClean="0"/>
              <a:t> James </a:t>
            </a:r>
            <a:r>
              <a:rPr lang="tr-TR" dirty="0" err="1" smtClean="0"/>
              <a:t>Truslow</a:t>
            </a:r>
            <a:r>
              <a:rPr lang="tr-TR" dirty="0" smtClean="0"/>
              <a:t> (1931)</a:t>
            </a:r>
          </a:p>
          <a:p>
            <a:r>
              <a:rPr lang="tr-TR" dirty="0" smtClean="0"/>
              <a:t>‘’Life, </a:t>
            </a:r>
            <a:r>
              <a:rPr lang="tr-TR" dirty="0" err="1" smtClean="0"/>
              <a:t>Liberty</a:t>
            </a:r>
            <a:r>
              <a:rPr lang="tr-TR" dirty="0" smtClean="0"/>
              <a:t> </a:t>
            </a:r>
            <a:r>
              <a:rPr lang="tr-TR" dirty="0" err="1" smtClean="0"/>
              <a:t>and</a:t>
            </a:r>
            <a:r>
              <a:rPr lang="tr-TR" dirty="0" smtClean="0"/>
              <a:t> the </a:t>
            </a:r>
            <a:r>
              <a:rPr lang="tr-TR" dirty="0" err="1" smtClean="0"/>
              <a:t>Pursuit</a:t>
            </a:r>
            <a:r>
              <a:rPr lang="tr-TR" dirty="0" smtClean="0"/>
              <a:t> of </a:t>
            </a:r>
            <a:r>
              <a:rPr lang="tr-TR" dirty="0" err="1" smtClean="0"/>
              <a:t>Happiness</a:t>
            </a:r>
            <a:r>
              <a:rPr lang="tr-TR" dirty="0" smtClean="0"/>
              <a:t>’’.</a:t>
            </a:r>
          </a:p>
          <a:p>
            <a:r>
              <a:rPr lang="tr-TR" dirty="0" smtClean="0"/>
              <a:t>The set of </a:t>
            </a:r>
            <a:r>
              <a:rPr lang="tr-TR" dirty="0" err="1" smtClean="0"/>
              <a:t>ideals</a:t>
            </a:r>
            <a:r>
              <a:rPr lang="tr-TR" dirty="0" smtClean="0"/>
              <a:t> </a:t>
            </a:r>
            <a:r>
              <a:rPr lang="tr-TR" dirty="0" err="1" smtClean="0"/>
              <a:t>such</a:t>
            </a:r>
            <a:r>
              <a:rPr lang="tr-TR" dirty="0" smtClean="0"/>
              <a:t> as </a:t>
            </a:r>
            <a:r>
              <a:rPr lang="tr-TR" dirty="0" err="1" smtClean="0"/>
              <a:t>democracy</a:t>
            </a:r>
            <a:r>
              <a:rPr lang="tr-TR" dirty="0" smtClean="0"/>
              <a:t>, </a:t>
            </a:r>
            <a:r>
              <a:rPr lang="tr-TR" dirty="0" err="1" smtClean="0"/>
              <a:t>human</a:t>
            </a:r>
            <a:r>
              <a:rPr lang="tr-TR" dirty="0" smtClean="0"/>
              <a:t> </a:t>
            </a:r>
            <a:r>
              <a:rPr lang="tr-TR" dirty="0" err="1" smtClean="0"/>
              <a:t>rights</a:t>
            </a:r>
            <a:r>
              <a:rPr lang="tr-TR" dirty="0" smtClean="0"/>
              <a:t>, </a:t>
            </a:r>
            <a:r>
              <a:rPr lang="tr-TR" dirty="0" err="1" smtClean="0"/>
              <a:t>opportunity</a:t>
            </a:r>
            <a:r>
              <a:rPr lang="tr-TR" dirty="0" smtClean="0"/>
              <a:t> </a:t>
            </a:r>
            <a:r>
              <a:rPr lang="tr-TR" dirty="0" err="1" smtClean="0"/>
              <a:t>and</a:t>
            </a:r>
            <a:r>
              <a:rPr lang="tr-TR" dirty="0" smtClean="0"/>
              <a:t> </a:t>
            </a:r>
            <a:r>
              <a:rPr lang="tr-TR" dirty="0" err="1" smtClean="0"/>
              <a:t>equality</a:t>
            </a:r>
            <a:r>
              <a:rPr lang="tr-TR" dirty="0" smtClean="0"/>
              <a:t>.</a:t>
            </a:r>
            <a:endParaRPr lang="tr-TR" dirty="0"/>
          </a:p>
        </p:txBody>
      </p:sp>
    </p:spTree>
    <p:extLst>
      <p:ext uri="{BB962C8B-B14F-4D97-AF65-F5344CB8AC3E}">
        <p14:creationId xmlns:p14="http://schemas.microsoft.com/office/powerpoint/2010/main" val="137105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404665"/>
            <a:ext cx="7772400" cy="1008112"/>
          </a:xfrm>
        </p:spPr>
        <p:txBody>
          <a:bodyPr/>
          <a:lstStyle/>
          <a:p>
            <a:r>
              <a:rPr lang="tr-TR" dirty="0"/>
              <a:t>ANGLOPHONE LITERATURE</a:t>
            </a:r>
          </a:p>
        </p:txBody>
      </p:sp>
      <p:sp>
        <p:nvSpPr>
          <p:cNvPr id="3" name="Alt Başlık 2"/>
          <p:cNvSpPr>
            <a:spLocks noGrp="1"/>
          </p:cNvSpPr>
          <p:nvPr>
            <p:ph type="subTitle" idx="1"/>
          </p:nvPr>
        </p:nvSpPr>
        <p:spPr>
          <a:xfrm>
            <a:off x="539552" y="1484784"/>
            <a:ext cx="8352928" cy="4752528"/>
          </a:xfrm>
        </p:spPr>
        <p:txBody>
          <a:bodyPr/>
          <a:lstStyle/>
          <a:p>
            <a:pPr marL="457200" indent="-457200" algn="l">
              <a:buFont typeface="Wingdings" panose="05000000000000000000" pitchFamily="2" charset="2"/>
              <a:buChar char="v"/>
            </a:pP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752"/>
            <a:ext cx="9144000" cy="566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632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r>
              <a:rPr lang="tr-TR" dirty="0" err="1" smtClean="0"/>
              <a:t>Discussions</a:t>
            </a:r>
            <a:r>
              <a:rPr lang="tr-TR" dirty="0" smtClean="0"/>
              <a:t> on </a:t>
            </a:r>
            <a:r>
              <a:rPr lang="tr-TR" dirty="0" err="1" smtClean="0"/>
              <a:t>American</a:t>
            </a:r>
            <a:r>
              <a:rPr lang="tr-TR" dirty="0" smtClean="0"/>
              <a:t> </a:t>
            </a:r>
            <a:r>
              <a:rPr lang="tr-TR" dirty="0" err="1" smtClean="0"/>
              <a:t>Dream</a:t>
            </a:r>
            <a:endParaRPr lang="tr-TR" dirty="0"/>
          </a:p>
        </p:txBody>
      </p:sp>
      <p:sp>
        <p:nvSpPr>
          <p:cNvPr id="3" name="İçerik Yer Tutucusu 2"/>
          <p:cNvSpPr>
            <a:spLocks noGrp="1"/>
          </p:cNvSpPr>
          <p:nvPr>
            <p:ph idx="1"/>
          </p:nvPr>
        </p:nvSpPr>
        <p:spPr>
          <a:xfrm>
            <a:off x="323528" y="980728"/>
            <a:ext cx="8568952" cy="5616624"/>
          </a:xfrm>
        </p:spPr>
        <p:txBody>
          <a:bodyPr>
            <a:normAutofit lnSpcReduction="10000"/>
          </a:bodyPr>
          <a:lstStyle/>
          <a:p>
            <a:endParaRPr lang="tr-TR" dirty="0" smtClean="0"/>
          </a:p>
          <a:p>
            <a:r>
              <a:rPr lang="en-US" dirty="0"/>
              <a:t>Is </a:t>
            </a:r>
            <a:r>
              <a:rPr lang="en-US" dirty="0" smtClean="0"/>
              <a:t> </a:t>
            </a:r>
            <a:r>
              <a:rPr lang="en-US" dirty="0"/>
              <a:t>American dream still </a:t>
            </a:r>
            <a:r>
              <a:rPr lang="en-US" dirty="0" smtClean="0"/>
              <a:t>alive</a:t>
            </a:r>
            <a:r>
              <a:rPr lang="tr-TR" dirty="0" smtClean="0"/>
              <a:t> or </a:t>
            </a:r>
            <a:r>
              <a:rPr lang="tr-TR" dirty="0" err="1" smtClean="0"/>
              <a:t>only</a:t>
            </a:r>
            <a:r>
              <a:rPr lang="tr-TR" dirty="0" smtClean="0"/>
              <a:t> an </a:t>
            </a:r>
            <a:r>
              <a:rPr lang="tr-TR" dirty="0" err="1" smtClean="0"/>
              <a:t>illusion</a:t>
            </a:r>
            <a:r>
              <a:rPr lang="en-US" dirty="0" smtClean="0"/>
              <a:t>?</a:t>
            </a:r>
            <a:endParaRPr lang="en-US" dirty="0"/>
          </a:p>
          <a:p>
            <a:r>
              <a:rPr lang="en-US" dirty="0"/>
              <a:t>Is </a:t>
            </a:r>
            <a:r>
              <a:rPr lang="en-US" dirty="0" smtClean="0"/>
              <a:t>American </a:t>
            </a:r>
            <a:r>
              <a:rPr lang="en-US" dirty="0"/>
              <a:t>dream still working?</a:t>
            </a:r>
          </a:p>
          <a:p>
            <a:r>
              <a:rPr lang="en-US" dirty="0"/>
              <a:t>Is </a:t>
            </a:r>
            <a:r>
              <a:rPr lang="en-US" dirty="0" smtClean="0"/>
              <a:t> </a:t>
            </a:r>
            <a:r>
              <a:rPr lang="en-US" dirty="0"/>
              <a:t>American dream still worth pursuing</a:t>
            </a:r>
            <a:r>
              <a:rPr lang="en-US" dirty="0" smtClean="0"/>
              <a:t>?</a:t>
            </a:r>
            <a:endParaRPr lang="tr-TR" dirty="0"/>
          </a:p>
          <a:p>
            <a:r>
              <a:rPr lang="en-US" dirty="0"/>
              <a:t>Do all US citizens have equal opportunities or are there still conflicts concerning the origin or believes of certain groups</a:t>
            </a:r>
            <a:r>
              <a:rPr lang="en-US" dirty="0" smtClean="0"/>
              <a:t>?</a:t>
            </a:r>
            <a:endParaRPr lang="tr-TR" dirty="0" smtClean="0"/>
          </a:p>
          <a:p>
            <a:r>
              <a:rPr lang="en-US" dirty="0"/>
              <a:t>If we say that everyone can become rich if they work hard enough–does that mean that the poor are only too lazy? (Or do we have to take other factors into account, too?)</a:t>
            </a:r>
            <a:endParaRPr lang="tr-TR" dirty="0"/>
          </a:p>
        </p:txBody>
      </p:sp>
    </p:spTree>
    <p:extLst>
      <p:ext uri="{BB962C8B-B14F-4D97-AF65-F5344CB8AC3E}">
        <p14:creationId xmlns:p14="http://schemas.microsoft.com/office/powerpoint/2010/main" val="3521666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8018"/>
          </a:xfrm>
        </p:spPr>
        <p:txBody>
          <a:bodyPr>
            <a:normAutofit fontScale="90000"/>
          </a:bodyPr>
          <a:lstStyle/>
          <a:p>
            <a:endParaRPr lang="tr-TR" dirty="0"/>
          </a:p>
        </p:txBody>
      </p:sp>
      <p:sp>
        <p:nvSpPr>
          <p:cNvPr id="3" name="İçerik Yer Tutucusu 2"/>
          <p:cNvSpPr>
            <a:spLocks noGrp="1"/>
          </p:cNvSpPr>
          <p:nvPr>
            <p:ph idx="1"/>
          </p:nvPr>
        </p:nvSpPr>
        <p:spPr>
          <a:xfrm>
            <a:off x="457200" y="548680"/>
            <a:ext cx="8229600" cy="5904656"/>
          </a:xfrm>
        </p:spPr>
        <p:txBody>
          <a:bodyPr/>
          <a:lstStyle/>
          <a:p>
            <a:pPr marL="0" indent="0">
              <a:buNone/>
            </a:pPr>
            <a:endParaRPr lang="tr-TR" dirty="0" smtClean="0"/>
          </a:p>
          <a:p>
            <a:r>
              <a:rPr lang="tr-TR" dirty="0" smtClean="0"/>
              <a:t>‘’</a:t>
            </a:r>
            <a:r>
              <a:rPr lang="tr-TR" dirty="0" err="1" smtClean="0"/>
              <a:t>You</a:t>
            </a:r>
            <a:r>
              <a:rPr lang="tr-TR" dirty="0" smtClean="0"/>
              <a:t> </a:t>
            </a:r>
            <a:r>
              <a:rPr lang="tr-TR" dirty="0" err="1" smtClean="0"/>
              <a:t>thought</a:t>
            </a:r>
            <a:r>
              <a:rPr lang="tr-TR" dirty="0" smtClean="0"/>
              <a:t> </a:t>
            </a:r>
            <a:r>
              <a:rPr lang="tr-TR" dirty="0" err="1" smtClean="0"/>
              <a:t>everbody</a:t>
            </a:r>
            <a:r>
              <a:rPr lang="tr-TR" dirty="0" smtClean="0"/>
              <a:t> in </a:t>
            </a:r>
            <a:r>
              <a:rPr lang="tr-TR" dirty="0" err="1" smtClean="0"/>
              <a:t>America</a:t>
            </a:r>
            <a:r>
              <a:rPr lang="tr-TR" dirty="0" smtClean="0"/>
              <a:t> had a car </a:t>
            </a:r>
            <a:r>
              <a:rPr lang="tr-TR" dirty="0" err="1" smtClean="0"/>
              <a:t>and</a:t>
            </a:r>
            <a:r>
              <a:rPr lang="tr-TR" dirty="0" smtClean="0"/>
              <a:t> a </a:t>
            </a:r>
            <a:r>
              <a:rPr lang="tr-TR" dirty="0" err="1" smtClean="0"/>
              <a:t>gun</a:t>
            </a:r>
            <a:r>
              <a:rPr lang="tr-TR" dirty="0" smtClean="0"/>
              <a:t>; </a:t>
            </a:r>
            <a:r>
              <a:rPr lang="tr-TR" dirty="0" err="1" smtClean="0"/>
              <a:t>your</a:t>
            </a:r>
            <a:r>
              <a:rPr lang="tr-TR" dirty="0" smtClean="0"/>
              <a:t> </a:t>
            </a:r>
            <a:r>
              <a:rPr lang="tr-TR" dirty="0" err="1" smtClean="0"/>
              <a:t>uncles</a:t>
            </a:r>
            <a:r>
              <a:rPr lang="tr-TR" dirty="0" smtClean="0"/>
              <a:t> </a:t>
            </a:r>
            <a:r>
              <a:rPr lang="tr-TR" dirty="0" err="1" smtClean="0"/>
              <a:t>and</a:t>
            </a:r>
            <a:r>
              <a:rPr lang="tr-TR" dirty="0" smtClean="0"/>
              <a:t> </a:t>
            </a:r>
            <a:r>
              <a:rPr lang="tr-TR" dirty="0" err="1" smtClean="0"/>
              <a:t>aunts</a:t>
            </a:r>
            <a:r>
              <a:rPr lang="tr-TR" dirty="0" smtClean="0"/>
              <a:t> </a:t>
            </a:r>
            <a:r>
              <a:rPr lang="tr-TR" dirty="0" err="1" smtClean="0"/>
              <a:t>and</a:t>
            </a:r>
            <a:r>
              <a:rPr lang="tr-TR" dirty="0" smtClean="0"/>
              <a:t> </a:t>
            </a:r>
            <a:r>
              <a:rPr lang="tr-TR" dirty="0" err="1" smtClean="0"/>
              <a:t>cousins</a:t>
            </a:r>
            <a:r>
              <a:rPr lang="tr-TR" dirty="0" smtClean="0"/>
              <a:t> </a:t>
            </a:r>
            <a:r>
              <a:rPr lang="tr-TR" dirty="0" err="1" smtClean="0"/>
              <a:t>thought</a:t>
            </a:r>
            <a:r>
              <a:rPr lang="tr-TR" dirty="0" smtClean="0"/>
              <a:t> </a:t>
            </a:r>
            <a:r>
              <a:rPr lang="tr-TR" dirty="0" err="1" smtClean="0"/>
              <a:t>so</a:t>
            </a:r>
            <a:r>
              <a:rPr lang="tr-TR" dirty="0" smtClean="0"/>
              <a:t>, </a:t>
            </a:r>
            <a:r>
              <a:rPr lang="tr-TR" dirty="0" err="1" smtClean="0"/>
              <a:t>too</a:t>
            </a:r>
            <a:r>
              <a:rPr lang="tr-TR" dirty="0" smtClean="0"/>
              <a:t>. Right </a:t>
            </a:r>
            <a:r>
              <a:rPr lang="tr-TR" dirty="0" err="1" smtClean="0"/>
              <a:t>after</a:t>
            </a:r>
            <a:r>
              <a:rPr lang="tr-TR" dirty="0" smtClean="0"/>
              <a:t> </a:t>
            </a:r>
            <a:r>
              <a:rPr lang="tr-TR" dirty="0" err="1" smtClean="0"/>
              <a:t>you</a:t>
            </a:r>
            <a:r>
              <a:rPr lang="tr-TR" dirty="0" smtClean="0"/>
              <a:t> </a:t>
            </a:r>
            <a:r>
              <a:rPr lang="tr-TR" dirty="0" err="1" smtClean="0"/>
              <a:t>won</a:t>
            </a:r>
            <a:r>
              <a:rPr lang="tr-TR" dirty="0" smtClean="0"/>
              <a:t> the </a:t>
            </a:r>
            <a:r>
              <a:rPr lang="tr-TR" dirty="0" err="1" smtClean="0"/>
              <a:t>American</a:t>
            </a:r>
            <a:r>
              <a:rPr lang="tr-TR" dirty="0" smtClean="0"/>
              <a:t> </a:t>
            </a:r>
            <a:r>
              <a:rPr lang="tr-TR" dirty="0" err="1" smtClean="0"/>
              <a:t>visa</a:t>
            </a:r>
            <a:r>
              <a:rPr lang="tr-TR" dirty="0" smtClean="0"/>
              <a:t> </a:t>
            </a:r>
            <a:r>
              <a:rPr lang="tr-TR" dirty="0" err="1" smtClean="0"/>
              <a:t>lottery</a:t>
            </a:r>
            <a:r>
              <a:rPr lang="tr-TR" dirty="0" smtClean="0"/>
              <a:t>, </a:t>
            </a:r>
            <a:r>
              <a:rPr lang="tr-TR" dirty="0" err="1" smtClean="0"/>
              <a:t>they</a:t>
            </a:r>
            <a:r>
              <a:rPr lang="tr-TR" dirty="0" smtClean="0"/>
              <a:t> </a:t>
            </a:r>
            <a:r>
              <a:rPr lang="tr-TR" dirty="0" err="1" smtClean="0"/>
              <a:t>told</a:t>
            </a:r>
            <a:r>
              <a:rPr lang="tr-TR" dirty="0" smtClean="0"/>
              <a:t> </a:t>
            </a:r>
            <a:r>
              <a:rPr lang="tr-TR" dirty="0" err="1" smtClean="0"/>
              <a:t>you</a:t>
            </a:r>
            <a:r>
              <a:rPr lang="tr-TR" dirty="0" smtClean="0"/>
              <a:t>: </a:t>
            </a:r>
            <a:r>
              <a:rPr lang="tr-TR" dirty="0" err="1" smtClean="0"/>
              <a:t>In</a:t>
            </a:r>
            <a:r>
              <a:rPr lang="tr-TR" dirty="0" smtClean="0"/>
              <a:t> a </a:t>
            </a:r>
            <a:r>
              <a:rPr lang="tr-TR" dirty="0" err="1" smtClean="0"/>
              <a:t>month</a:t>
            </a:r>
            <a:r>
              <a:rPr lang="tr-TR" dirty="0" smtClean="0"/>
              <a:t>, </a:t>
            </a:r>
            <a:r>
              <a:rPr lang="tr-TR" dirty="0" err="1" smtClean="0"/>
              <a:t>you</a:t>
            </a:r>
            <a:r>
              <a:rPr lang="tr-TR" dirty="0" smtClean="0"/>
              <a:t> </a:t>
            </a:r>
            <a:r>
              <a:rPr lang="tr-TR" dirty="0" err="1" smtClean="0"/>
              <a:t>will</a:t>
            </a:r>
            <a:r>
              <a:rPr lang="tr-TR" dirty="0" smtClean="0"/>
              <a:t> </a:t>
            </a:r>
            <a:r>
              <a:rPr lang="tr-TR" dirty="0" err="1" smtClean="0"/>
              <a:t>have</a:t>
            </a:r>
            <a:r>
              <a:rPr lang="tr-TR" dirty="0" smtClean="0"/>
              <a:t> a </a:t>
            </a:r>
            <a:r>
              <a:rPr lang="tr-TR" dirty="0" err="1" smtClean="0"/>
              <a:t>big</a:t>
            </a:r>
            <a:r>
              <a:rPr lang="tr-TR" dirty="0" smtClean="0"/>
              <a:t> car. </a:t>
            </a:r>
            <a:r>
              <a:rPr lang="tr-TR" dirty="0" err="1" smtClean="0"/>
              <a:t>Soon</a:t>
            </a:r>
            <a:r>
              <a:rPr lang="tr-TR" dirty="0" smtClean="0"/>
              <a:t>, a </a:t>
            </a:r>
            <a:r>
              <a:rPr lang="tr-TR" dirty="0" err="1" smtClean="0"/>
              <a:t>big</a:t>
            </a:r>
            <a:r>
              <a:rPr lang="tr-TR" dirty="0" smtClean="0"/>
              <a:t> </a:t>
            </a:r>
            <a:r>
              <a:rPr lang="tr-TR" dirty="0" err="1" smtClean="0"/>
              <a:t>house</a:t>
            </a:r>
            <a:r>
              <a:rPr lang="tr-TR" dirty="0" smtClean="0"/>
              <a:t>’’. (1)</a:t>
            </a:r>
          </a:p>
          <a:p>
            <a:r>
              <a:rPr lang="tr-TR" dirty="0" smtClean="0"/>
              <a:t>‘’</a:t>
            </a:r>
            <a:r>
              <a:rPr lang="tr-TR" dirty="0" err="1" smtClean="0"/>
              <a:t>You</a:t>
            </a:r>
            <a:r>
              <a:rPr lang="tr-TR" dirty="0" smtClean="0"/>
              <a:t> </a:t>
            </a:r>
            <a:r>
              <a:rPr lang="tr-TR" dirty="0" err="1" smtClean="0"/>
              <a:t>could</a:t>
            </a:r>
            <a:r>
              <a:rPr lang="tr-TR" dirty="0" smtClean="0"/>
              <a:t> </a:t>
            </a:r>
            <a:r>
              <a:rPr lang="tr-TR" dirty="0" err="1" smtClean="0"/>
              <a:t>never</a:t>
            </a:r>
            <a:r>
              <a:rPr lang="tr-TR" dirty="0" smtClean="0"/>
              <a:t> </a:t>
            </a:r>
            <a:r>
              <a:rPr lang="tr-TR" dirty="0" err="1" smtClean="0"/>
              <a:t>afford</a:t>
            </a:r>
            <a:r>
              <a:rPr lang="tr-TR" dirty="0" smtClean="0"/>
              <a:t> </a:t>
            </a:r>
            <a:r>
              <a:rPr lang="tr-TR" dirty="0" err="1" smtClean="0"/>
              <a:t>enough</a:t>
            </a:r>
            <a:r>
              <a:rPr lang="tr-TR" dirty="0" smtClean="0"/>
              <a:t> </a:t>
            </a:r>
            <a:r>
              <a:rPr lang="tr-TR" dirty="0" err="1" smtClean="0"/>
              <a:t>perfumes</a:t>
            </a:r>
            <a:r>
              <a:rPr lang="tr-TR" dirty="0" smtClean="0"/>
              <a:t> </a:t>
            </a:r>
            <a:r>
              <a:rPr lang="tr-TR" dirty="0" err="1" smtClean="0"/>
              <a:t>and</a:t>
            </a:r>
            <a:r>
              <a:rPr lang="tr-TR" dirty="0" smtClean="0"/>
              <a:t> </a:t>
            </a:r>
            <a:r>
              <a:rPr lang="tr-TR" dirty="0" err="1" smtClean="0"/>
              <a:t>clothes</a:t>
            </a:r>
            <a:r>
              <a:rPr lang="tr-TR" dirty="0" smtClean="0"/>
              <a:t> </a:t>
            </a:r>
            <a:r>
              <a:rPr lang="tr-TR" dirty="0" err="1" smtClean="0"/>
              <a:t>and</a:t>
            </a:r>
            <a:r>
              <a:rPr lang="tr-TR" dirty="0" smtClean="0"/>
              <a:t> </a:t>
            </a:r>
            <a:r>
              <a:rPr lang="tr-TR" dirty="0" err="1" smtClean="0"/>
              <a:t>handbags</a:t>
            </a:r>
            <a:r>
              <a:rPr lang="tr-TR" dirty="0" smtClean="0"/>
              <a:t> </a:t>
            </a:r>
            <a:r>
              <a:rPr lang="tr-TR" dirty="0" err="1" smtClean="0"/>
              <a:t>and</a:t>
            </a:r>
            <a:r>
              <a:rPr lang="tr-TR" dirty="0" smtClean="0"/>
              <a:t> </a:t>
            </a:r>
            <a:r>
              <a:rPr lang="tr-TR" dirty="0" err="1" smtClean="0"/>
              <a:t>shoes</a:t>
            </a:r>
            <a:r>
              <a:rPr lang="tr-TR" dirty="0" smtClean="0"/>
              <a:t> to </a:t>
            </a:r>
            <a:r>
              <a:rPr lang="tr-TR" dirty="0" err="1" smtClean="0"/>
              <a:t>go</a:t>
            </a:r>
            <a:r>
              <a:rPr lang="tr-TR" dirty="0" smtClean="0"/>
              <a:t> </a:t>
            </a:r>
            <a:r>
              <a:rPr lang="tr-TR" dirty="0" err="1" smtClean="0"/>
              <a:t>around</a:t>
            </a:r>
            <a:r>
              <a:rPr lang="tr-TR" dirty="0" smtClean="0"/>
              <a:t> </a:t>
            </a:r>
            <a:r>
              <a:rPr lang="tr-TR" dirty="0" err="1" smtClean="0"/>
              <a:t>and</a:t>
            </a:r>
            <a:r>
              <a:rPr lang="tr-TR" dirty="0" smtClean="0"/>
              <a:t> </a:t>
            </a:r>
            <a:r>
              <a:rPr lang="tr-TR" dirty="0" err="1" smtClean="0"/>
              <a:t>still</a:t>
            </a:r>
            <a:r>
              <a:rPr lang="tr-TR" dirty="0" smtClean="0"/>
              <a:t> pay </a:t>
            </a:r>
            <a:r>
              <a:rPr lang="tr-TR" dirty="0" err="1" smtClean="0"/>
              <a:t>your</a:t>
            </a:r>
            <a:r>
              <a:rPr lang="tr-TR" dirty="0" smtClean="0"/>
              <a:t> </a:t>
            </a:r>
            <a:r>
              <a:rPr lang="tr-TR" dirty="0" err="1" smtClean="0"/>
              <a:t>rent</a:t>
            </a:r>
            <a:r>
              <a:rPr lang="tr-TR" dirty="0" smtClean="0"/>
              <a:t> on </a:t>
            </a:r>
            <a:r>
              <a:rPr lang="tr-TR" dirty="0" err="1" smtClean="0"/>
              <a:t>what</a:t>
            </a:r>
            <a:r>
              <a:rPr lang="tr-TR" dirty="0" smtClean="0"/>
              <a:t> </a:t>
            </a:r>
            <a:r>
              <a:rPr lang="tr-TR" dirty="0" err="1" smtClean="0"/>
              <a:t>you</a:t>
            </a:r>
            <a:r>
              <a:rPr lang="tr-TR" dirty="0" smtClean="0"/>
              <a:t> </a:t>
            </a:r>
            <a:r>
              <a:rPr lang="tr-TR" dirty="0" err="1" smtClean="0"/>
              <a:t>earned</a:t>
            </a:r>
            <a:r>
              <a:rPr lang="tr-TR" dirty="0" smtClean="0"/>
              <a:t> at the </a:t>
            </a:r>
            <a:r>
              <a:rPr lang="tr-TR" dirty="0" err="1" smtClean="0"/>
              <a:t>waitressing</a:t>
            </a:r>
            <a:r>
              <a:rPr lang="tr-TR" dirty="0" smtClean="0"/>
              <a:t> </a:t>
            </a:r>
            <a:r>
              <a:rPr lang="tr-TR" dirty="0" err="1" smtClean="0"/>
              <a:t>job</a:t>
            </a:r>
            <a:r>
              <a:rPr lang="tr-TR" dirty="0" smtClean="0"/>
              <a:t>, </a:t>
            </a:r>
            <a:r>
              <a:rPr lang="tr-TR" dirty="0" err="1" smtClean="0"/>
              <a:t>so</a:t>
            </a:r>
            <a:r>
              <a:rPr lang="tr-TR" dirty="0" smtClean="0"/>
              <a:t> </a:t>
            </a:r>
            <a:r>
              <a:rPr lang="tr-TR" dirty="0" err="1" smtClean="0"/>
              <a:t>you</a:t>
            </a:r>
            <a:r>
              <a:rPr lang="tr-TR" dirty="0" smtClean="0"/>
              <a:t> </a:t>
            </a:r>
            <a:r>
              <a:rPr lang="tr-TR" dirty="0" err="1" smtClean="0"/>
              <a:t>wrote</a:t>
            </a:r>
            <a:r>
              <a:rPr lang="tr-TR" dirty="0" smtClean="0"/>
              <a:t> </a:t>
            </a:r>
            <a:r>
              <a:rPr lang="tr-TR" dirty="0" err="1" smtClean="0"/>
              <a:t>nobody</a:t>
            </a:r>
            <a:r>
              <a:rPr lang="tr-TR" dirty="0" smtClean="0"/>
              <a:t>’’. (3)</a:t>
            </a:r>
            <a:endParaRPr lang="tr-TR" dirty="0"/>
          </a:p>
        </p:txBody>
      </p:sp>
    </p:spTree>
    <p:extLst>
      <p:ext uri="{BB962C8B-B14F-4D97-AF65-F5344CB8AC3E}">
        <p14:creationId xmlns:p14="http://schemas.microsoft.com/office/powerpoint/2010/main" val="4515854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The </a:t>
            </a:r>
            <a:r>
              <a:rPr lang="tr-TR" dirty="0" err="1" smtClean="0"/>
              <a:t>Title</a:t>
            </a:r>
            <a:r>
              <a:rPr lang="tr-TR" dirty="0" smtClean="0"/>
              <a:t> of the </a:t>
            </a:r>
            <a:r>
              <a:rPr lang="tr-TR" dirty="0" err="1" smtClean="0"/>
              <a:t>Story</a:t>
            </a:r>
            <a:endParaRPr lang="tr-TR" dirty="0"/>
          </a:p>
        </p:txBody>
      </p:sp>
      <p:sp>
        <p:nvSpPr>
          <p:cNvPr id="3" name="İçerik Yer Tutucusu 2"/>
          <p:cNvSpPr>
            <a:spLocks noGrp="1"/>
          </p:cNvSpPr>
          <p:nvPr>
            <p:ph idx="1"/>
          </p:nvPr>
        </p:nvSpPr>
        <p:spPr/>
        <p:txBody>
          <a:bodyPr>
            <a:normAutofit lnSpcReduction="10000"/>
          </a:bodyPr>
          <a:lstStyle/>
          <a:p>
            <a:r>
              <a:rPr lang="tr-TR" dirty="0" smtClean="0"/>
              <a:t>The </a:t>
            </a:r>
            <a:r>
              <a:rPr lang="tr-TR" dirty="0" err="1" smtClean="0"/>
              <a:t>Thing</a:t>
            </a:r>
            <a:r>
              <a:rPr lang="tr-TR" dirty="0" smtClean="0"/>
              <a:t> </a:t>
            </a:r>
            <a:r>
              <a:rPr lang="tr-TR" dirty="0" err="1" smtClean="0"/>
              <a:t>Around</a:t>
            </a:r>
            <a:r>
              <a:rPr lang="tr-TR" dirty="0" smtClean="0"/>
              <a:t> </a:t>
            </a:r>
            <a:r>
              <a:rPr lang="tr-TR" dirty="0" err="1" smtClean="0"/>
              <a:t>Neck</a:t>
            </a:r>
            <a:endParaRPr lang="tr-TR" dirty="0" smtClean="0"/>
          </a:p>
          <a:p>
            <a:endParaRPr lang="tr-TR" dirty="0" smtClean="0"/>
          </a:p>
          <a:p>
            <a:r>
              <a:rPr lang="tr-TR" dirty="0" err="1" smtClean="0"/>
              <a:t>Isolation</a:t>
            </a:r>
            <a:r>
              <a:rPr lang="tr-TR" dirty="0" smtClean="0"/>
              <a:t>:</a:t>
            </a:r>
          </a:p>
          <a:p>
            <a:endParaRPr lang="tr-TR" dirty="0"/>
          </a:p>
          <a:p>
            <a:r>
              <a:rPr lang="tr-TR" dirty="0" err="1" smtClean="0"/>
              <a:t>Loneliness</a:t>
            </a:r>
            <a:r>
              <a:rPr lang="tr-TR" dirty="0" smtClean="0"/>
              <a:t> </a:t>
            </a:r>
          </a:p>
          <a:p>
            <a:r>
              <a:rPr lang="tr-TR" dirty="0" err="1" smtClean="0"/>
              <a:t>Homesickness</a:t>
            </a:r>
            <a:endParaRPr lang="tr-TR" dirty="0" smtClean="0"/>
          </a:p>
          <a:p>
            <a:r>
              <a:rPr lang="tr-TR" dirty="0" smtClean="0"/>
              <a:t>Integration, Adaptation </a:t>
            </a:r>
            <a:r>
              <a:rPr lang="tr-TR" dirty="0" err="1" smtClean="0"/>
              <a:t>and</a:t>
            </a:r>
            <a:r>
              <a:rPr lang="tr-TR" dirty="0" smtClean="0"/>
              <a:t> </a:t>
            </a:r>
            <a:r>
              <a:rPr lang="tr-TR" dirty="0" err="1" smtClean="0"/>
              <a:t>cultural</a:t>
            </a:r>
            <a:r>
              <a:rPr lang="tr-TR" dirty="0" smtClean="0"/>
              <a:t> in-</a:t>
            </a:r>
            <a:r>
              <a:rPr lang="tr-TR" dirty="0" err="1" smtClean="0"/>
              <a:t>betwenness</a:t>
            </a:r>
            <a:r>
              <a:rPr lang="tr-TR" dirty="0" smtClean="0"/>
              <a:t>.</a:t>
            </a:r>
          </a:p>
          <a:p>
            <a:pPr marL="0" indent="0">
              <a:buNone/>
            </a:pPr>
            <a:endParaRPr lang="tr-TR" dirty="0"/>
          </a:p>
        </p:txBody>
      </p:sp>
    </p:spTree>
    <p:extLst>
      <p:ext uri="{BB962C8B-B14F-4D97-AF65-F5344CB8AC3E}">
        <p14:creationId xmlns:p14="http://schemas.microsoft.com/office/powerpoint/2010/main" val="36061794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457200" y="228919"/>
            <a:ext cx="8229600" cy="45719"/>
          </a:xfrm>
        </p:spPr>
        <p:txBody>
          <a:bodyPr>
            <a:normAutofit fontScale="90000"/>
          </a:bodyPr>
          <a:lstStyle/>
          <a:p>
            <a:endParaRPr lang="tr-TR" dirty="0"/>
          </a:p>
        </p:txBody>
      </p:sp>
      <p:sp>
        <p:nvSpPr>
          <p:cNvPr id="3" name="İçerik Yer Tutucusu 2"/>
          <p:cNvSpPr>
            <a:spLocks noGrp="1"/>
          </p:cNvSpPr>
          <p:nvPr>
            <p:ph idx="1"/>
          </p:nvPr>
        </p:nvSpPr>
        <p:spPr>
          <a:xfrm>
            <a:off x="457200" y="332656"/>
            <a:ext cx="8229600" cy="5793507"/>
          </a:xfrm>
        </p:spPr>
        <p:txBody>
          <a:bodyPr/>
          <a:lstStyle/>
          <a:p>
            <a:endParaRPr lang="tr-TR" dirty="0" smtClean="0"/>
          </a:p>
          <a:p>
            <a:r>
              <a:rPr lang="tr-TR" dirty="0" err="1" smtClean="0"/>
              <a:t>Sometimes</a:t>
            </a:r>
            <a:r>
              <a:rPr lang="tr-TR" dirty="0" smtClean="0"/>
              <a:t> </a:t>
            </a:r>
            <a:r>
              <a:rPr lang="tr-TR" dirty="0" err="1" smtClean="0"/>
              <a:t>you</a:t>
            </a:r>
            <a:r>
              <a:rPr lang="tr-TR" dirty="0" smtClean="0"/>
              <a:t> sat on the </a:t>
            </a:r>
            <a:r>
              <a:rPr lang="tr-TR" dirty="0" err="1" smtClean="0"/>
              <a:t>lumpy</a:t>
            </a:r>
            <a:r>
              <a:rPr lang="tr-TR" dirty="0" smtClean="0"/>
              <a:t> </a:t>
            </a:r>
            <a:r>
              <a:rPr lang="tr-TR" dirty="0" err="1" smtClean="0"/>
              <a:t>mattress</a:t>
            </a:r>
            <a:r>
              <a:rPr lang="tr-TR" dirty="0" smtClean="0"/>
              <a:t> of </a:t>
            </a:r>
            <a:r>
              <a:rPr lang="tr-TR" dirty="0" err="1" smtClean="0"/>
              <a:t>your</a:t>
            </a:r>
            <a:r>
              <a:rPr lang="tr-TR" dirty="0" smtClean="0"/>
              <a:t> </a:t>
            </a:r>
            <a:r>
              <a:rPr lang="tr-TR" dirty="0" err="1" smtClean="0"/>
              <a:t>twin</a:t>
            </a:r>
            <a:r>
              <a:rPr lang="tr-TR" dirty="0" smtClean="0"/>
              <a:t> </a:t>
            </a:r>
            <a:r>
              <a:rPr lang="tr-TR" dirty="0" err="1" smtClean="0"/>
              <a:t>bed</a:t>
            </a:r>
            <a:r>
              <a:rPr lang="tr-TR" dirty="0" smtClean="0"/>
              <a:t> </a:t>
            </a:r>
            <a:r>
              <a:rPr lang="tr-TR" dirty="0" err="1" smtClean="0"/>
              <a:t>and</a:t>
            </a:r>
            <a:r>
              <a:rPr lang="tr-TR" dirty="0" smtClean="0"/>
              <a:t> </a:t>
            </a:r>
            <a:r>
              <a:rPr lang="tr-TR" dirty="0" err="1" smtClean="0"/>
              <a:t>thought</a:t>
            </a:r>
            <a:r>
              <a:rPr lang="tr-TR" dirty="0" smtClean="0"/>
              <a:t> </a:t>
            </a:r>
            <a:r>
              <a:rPr lang="tr-TR" dirty="0" err="1" smtClean="0"/>
              <a:t>about</a:t>
            </a:r>
            <a:r>
              <a:rPr lang="tr-TR" dirty="0" smtClean="0"/>
              <a:t> </a:t>
            </a:r>
            <a:r>
              <a:rPr lang="tr-TR" dirty="0" err="1" smtClean="0"/>
              <a:t>home</a:t>
            </a:r>
            <a:r>
              <a:rPr lang="tr-TR" dirty="0" smtClean="0"/>
              <a:t>—</a:t>
            </a:r>
            <a:r>
              <a:rPr lang="tr-TR" dirty="0" err="1" smtClean="0"/>
              <a:t>your</a:t>
            </a:r>
            <a:r>
              <a:rPr lang="tr-TR" dirty="0" smtClean="0"/>
              <a:t> </a:t>
            </a:r>
            <a:r>
              <a:rPr lang="tr-TR" dirty="0" err="1" smtClean="0"/>
              <a:t>aunts</a:t>
            </a:r>
            <a:r>
              <a:rPr lang="tr-TR" dirty="0" smtClean="0"/>
              <a:t> </a:t>
            </a:r>
            <a:r>
              <a:rPr lang="tr-TR" dirty="0" err="1" smtClean="0"/>
              <a:t>who</a:t>
            </a:r>
            <a:r>
              <a:rPr lang="tr-TR" dirty="0" smtClean="0"/>
              <a:t> </a:t>
            </a:r>
            <a:r>
              <a:rPr lang="tr-TR" dirty="0" err="1" smtClean="0"/>
              <a:t>hawked</a:t>
            </a:r>
            <a:r>
              <a:rPr lang="tr-TR" dirty="0" smtClean="0"/>
              <a:t> </a:t>
            </a:r>
            <a:r>
              <a:rPr lang="tr-TR" dirty="0" err="1" smtClean="0"/>
              <a:t>dried</a:t>
            </a:r>
            <a:r>
              <a:rPr lang="tr-TR" dirty="0" smtClean="0"/>
              <a:t> </a:t>
            </a:r>
            <a:r>
              <a:rPr lang="tr-TR" dirty="0" err="1" smtClean="0"/>
              <a:t>fish</a:t>
            </a:r>
            <a:r>
              <a:rPr lang="tr-TR" dirty="0" smtClean="0"/>
              <a:t> </a:t>
            </a:r>
            <a:r>
              <a:rPr lang="tr-TR" dirty="0" err="1" smtClean="0"/>
              <a:t>and</a:t>
            </a:r>
            <a:r>
              <a:rPr lang="tr-TR" dirty="0" smtClean="0"/>
              <a:t> </a:t>
            </a:r>
            <a:r>
              <a:rPr lang="tr-TR" dirty="0" err="1" smtClean="0"/>
              <a:t>plantains,cajoling</a:t>
            </a:r>
            <a:r>
              <a:rPr lang="tr-TR" dirty="0" smtClean="0"/>
              <a:t> </a:t>
            </a:r>
            <a:r>
              <a:rPr lang="tr-TR" dirty="0" err="1" smtClean="0"/>
              <a:t>customers</a:t>
            </a:r>
            <a:r>
              <a:rPr lang="tr-TR" dirty="0" smtClean="0"/>
              <a:t> to buy </a:t>
            </a:r>
            <a:r>
              <a:rPr lang="tr-TR" dirty="0" err="1" smtClean="0"/>
              <a:t>and</a:t>
            </a:r>
            <a:r>
              <a:rPr lang="tr-TR" dirty="0" smtClean="0"/>
              <a:t> </a:t>
            </a:r>
            <a:r>
              <a:rPr lang="tr-TR" dirty="0" err="1" smtClean="0"/>
              <a:t>then</a:t>
            </a:r>
            <a:r>
              <a:rPr lang="tr-TR" dirty="0" smtClean="0"/>
              <a:t> </a:t>
            </a:r>
            <a:r>
              <a:rPr lang="tr-TR" dirty="0" err="1" smtClean="0"/>
              <a:t>shouting</a:t>
            </a:r>
            <a:r>
              <a:rPr lang="tr-TR" dirty="0" smtClean="0"/>
              <a:t> </a:t>
            </a:r>
            <a:r>
              <a:rPr lang="tr-TR" dirty="0" err="1" smtClean="0"/>
              <a:t>insults</a:t>
            </a:r>
            <a:r>
              <a:rPr lang="tr-TR" dirty="0" smtClean="0"/>
              <a:t> </a:t>
            </a:r>
            <a:r>
              <a:rPr lang="tr-TR" dirty="0" err="1" smtClean="0"/>
              <a:t>when</a:t>
            </a:r>
            <a:r>
              <a:rPr lang="tr-TR" dirty="0" smtClean="0"/>
              <a:t> </a:t>
            </a:r>
            <a:r>
              <a:rPr lang="tr-TR" dirty="0" err="1" smtClean="0"/>
              <a:t>they</a:t>
            </a:r>
            <a:r>
              <a:rPr lang="tr-TR" dirty="0" smtClean="0"/>
              <a:t> </a:t>
            </a:r>
            <a:r>
              <a:rPr lang="tr-TR" dirty="0" err="1" smtClean="0"/>
              <a:t>didn’t</a:t>
            </a:r>
            <a:r>
              <a:rPr lang="tr-TR" dirty="0" smtClean="0"/>
              <a:t>; </a:t>
            </a:r>
            <a:r>
              <a:rPr lang="tr-TR" dirty="0" err="1" smtClean="0"/>
              <a:t>your</a:t>
            </a:r>
            <a:r>
              <a:rPr lang="tr-TR" dirty="0" smtClean="0"/>
              <a:t> </a:t>
            </a:r>
            <a:r>
              <a:rPr lang="tr-TR" dirty="0" err="1" smtClean="0"/>
              <a:t>uncles</a:t>
            </a:r>
            <a:r>
              <a:rPr lang="tr-TR" dirty="0" smtClean="0"/>
              <a:t> </a:t>
            </a:r>
            <a:r>
              <a:rPr lang="tr-TR" dirty="0" err="1" smtClean="0"/>
              <a:t>who</a:t>
            </a:r>
            <a:r>
              <a:rPr lang="tr-TR" dirty="0" smtClean="0"/>
              <a:t> </a:t>
            </a:r>
            <a:r>
              <a:rPr lang="tr-TR" dirty="0" err="1" smtClean="0"/>
              <a:t>drank</a:t>
            </a:r>
            <a:r>
              <a:rPr lang="tr-TR" dirty="0" smtClean="0"/>
              <a:t> </a:t>
            </a:r>
            <a:r>
              <a:rPr lang="tr-TR" dirty="0" err="1" smtClean="0"/>
              <a:t>local</a:t>
            </a:r>
            <a:r>
              <a:rPr lang="tr-TR" dirty="0" smtClean="0"/>
              <a:t> </a:t>
            </a:r>
            <a:r>
              <a:rPr lang="tr-TR" dirty="0" err="1" smtClean="0"/>
              <a:t>gin</a:t>
            </a:r>
            <a:r>
              <a:rPr lang="tr-TR" dirty="0" smtClean="0"/>
              <a:t> </a:t>
            </a:r>
            <a:r>
              <a:rPr lang="tr-TR" dirty="0" err="1" smtClean="0"/>
              <a:t>and</a:t>
            </a:r>
            <a:r>
              <a:rPr lang="tr-TR" dirty="0" smtClean="0"/>
              <a:t> </a:t>
            </a:r>
            <a:r>
              <a:rPr lang="tr-TR" dirty="0" err="1" smtClean="0"/>
              <a:t>crammed</a:t>
            </a:r>
            <a:r>
              <a:rPr lang="tr-TR" dirty="0" smtClean="0"/>
              <a:t> </a:t>
            </a:r>
            <a:r>
              <a:rPr lang="tr-TR" dirty="0" err="1" smtClean="0"/>
              <a:t>their</a:t>
            </a:r>
            <a:r>
              <a:rPr lang="tr-TR" dirty="0" smtClean="0"/>
              <a:t> </a:t>
            </a:r>
            <a:r>
              <a:rPr lang="tr-TR" dirty="0" err="1" smtClean="0"/>
              <a:t>families</a:t>
            </a:r>
            <a:r>
              <a:rPr lang="tr-TR" dirty="0" smtClean="0"/>
              <a:t> </a:t>
            </a:r>
            <a:r>
              <a:rPr lang="tr-TR" dirty="0" err="1" smtClean="0"/>
              <a:t>and</a:t>
            </a:r>
            <a:r>
              <a:rPr lang="tr-TR" dirty="0" smtClean="0"/>
              <a:t> </a:t>
            </a:r>
            <a:r>
              <a:rPr lang="tr-TR" dirty="0" err="1" smtClean="0"/>
              <a:t>lives</a:t>
            </a:r>
            <a:r>
              <a:rPr lang="tr-TR" dirty="0" smtClean="0"/>
              <a:t> </a:t>
            </a:r>
            <a:r>
              <a:rPr lang="tr-TR" dirty="0" err="1" smtClean="0"/>
              <a:t>into</a:t>
            </a:r>
            <a:r>
              <a:rPr lang="tr-TR" dirty="0" smtClean="0"/>
              <a:t> </a:t>
            </a:r>
            <a:r>
              <a:rPr lang="tr-TR" dirty="0" err="1" smtClean="0"/>
              <a:t>single</a:t>
            </a:r>
            <a:r>
              <a:rPr lang="tr-TR" dirty="0" smtClean="0"/>
              <a:t> </a:t>
            </a:r>
            <a:r>
              <a:rPr lang="tr-TR" dirty="0" err="1" smtClean="0"/>
              <a:t>rooms</a:t>
            </a:r>
            <a:r>
              <a:rPr lang="tr-TR" dirty="0" smtClean="0"/>
              <a:t>; </a:t>
            </a:r>
            <a:r>
              <a:rPr lang="tr-TR" dirty="0" err="1" smtClean="0"/>
              <a:t>your</a:t>
            </a:r>
            <a:r>
              <a:rPr lang="tr-TR" dirty="0" smtClean="0"/>
              <a:t> </a:t>
            </a:r>
            <a:r>
              <a:rPr lang="tr-TR" dirty="0" err="1" smtClean="0"/>
              <a:t>friends</a:t>
            </a:r>
            <a:r>
              <a:rPr lang="tr-TR" dirty="0" smtClean="0"/>
              <a:t> </a:t>
            </a:r>
            <a:r>
              <a:rPr lang="tr-TR" dirty="0" err="1" smtClean="0"/>
              <a:t>who</a:t>
            </a:r>
            <a:r>
              <a:rPr lang="tr-TR" dirty="0" smtClean="0"/>
              <a:t> had </a:t>
            </a:r>
            <a:r>
              <a:rPr lang="tr-TR" dirty="0" err="1" smtClean="0"/>
              <a:t>come</a:t>
            </a:r>
            <a:r>
              <a:rPr lang="tr-TR" dirty="0" smtClean="0"/>
              <a:t> </a:t>
            </a:r>
            <a:r>
              <a:rPr lang="tr-TR" dirty="0" err="1" smtClean="0"/>
              <a:t>out</a:t>
            </a:r>
            <a:r>
              <a:rPr lang="tr-TR" dirty="0" smtClean="0"/>
              <a:t> to say </a:t>
            </a:r>
            <a:r>
              <a:rPr lang="tr-TR" dirty="0" err="1" smtClean="0"/>
              <a:t>goodbye</a:t>
            </a:r>
            <a:r>
              <a:rPr lang="tr-TR" dirty="0" smtClean="0"/>
              <a:t> </a:t>
            </a:r>
            <a:r>
              <a:rPr lang="tr-TR" dirty="0" err="1" smtClean="0"/>
              <a:t>before</a:t>
            </a:r>
            <a:r>
              <a:rPr lang="tr-TR" dirty="0" smtClean="0"/>
              <a:t> </a:t>
            </a:r>
            <a:r>
              <a:rPr lang="tr-TR" dirty="0" err="1" smtClean="0"/>
              <a:t>you</a:t>
            </a:r>
            <a:r>
              <a:rPr lang="tr-TR" dirty="0" smtClean="0"/>
              <a:t> </a:t>
            </a:r>
            <a:r>
              <a:rPr lang="tr-TR" dirty="0" err="1" smtClean="0"/>
              <a:t>left</a:t>
            </a:r>
            <a:r>
              <a:rPr lang="tr-TR" dirty="0" smtClean="0"/>
              <a:t>. (2)</a:t>
            </a:r>
            <a:endParaRPr lang="tr-TR" dirty="0"/>
          </a:p>
        </p:txBody>
      </p:sp>
    </p:spTree>
    <p:extLst>
      <p:ext uri="{BB962C8B-B14F-4D97-AF65-F5344CB8AC3E}">
        <p14:creationId xmlns:p14="http://schemas.microsoft.com/office/powerpoint/2010/main" val="27713198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457200" y="228919"/>
            <a:ext cx="8229600" cy="45719"/>
          </a:xfrm>
        </p:spPr>
        <p:txBody>
          <a:bodyPr>
            <a:normAutofit fontScale="90000"/>
          </a:bodyPr>
          <a:lstStyle/>
          <a:p>
            <a:endParaRPr lang="tr-TR" dirty="0"/>
          </a:p>
        </p:txBody>
      </p:sp>
      <p:sp>
        <p:nvSpPr>
          <p:cNvPr id="3" name="İçerik Yer Tutucusu 2"/>
          <p:cNvSpPr>
            <a:spLocks noGrp="1"/>
          </p:cNvSpPr>
          <p:nvPr>
            <p:ph idx="1"/>
          </p:nvPr>
        </p:nvSpPr>
        <p:spPr>
          <a:xfrm>
            <a:off x="457200" y="476672"/>
            <a:ext cx="8229600" cy="5649491"/>
          </a:xfrm>
        </p:spPr>
        <p:txBody>
          <a:bodyPr/>
          <a:lstStyle/>
          <a:p>
            <a:endParaRPr lang="tr-TR" dirty="0" smtClean="0"/>
          </a:p>
          <a:p>
            <a:r>
              <a:rPr lang="tr-TR" dirty="0" smtClean="0"/>
              <a:t>‘’At </a:t>
            </a:r>
            <a:r>
              <a:rPr lang="tr-TR" dirty="0" err="1" smtClean="0"/>
              <a:t>night</a:t>
            </a:r>
            <a:r>
              <a:rPr lang="tr-TR" dirty="0" smtClean="0"/>
              <a:t>, </a:t>
            </a:r>
            <a:r>
              <a:rPr lang="tr-TR" dirty="0" err="1" smtClean="0"/>
              <a:t>something</a:t>
            </a:r>
            <a:r>
              <a:rPr lang="tr-TR" dirty="0" smtClean="0"/>
              <a:t> </a:t>
            </a:r>
            <a:r>
              <a:rPr lang="tr-TR" dirty="0" err="1" smtClean="0"/>
              <a:t>would</a:t>
            </a:r>
            <a:r>
              <a:rPr lang="tr-TR" dirty="0" smtClean="0"/>
              <a:t> </a:t>
            </a:r>
            <a:r>
              <a:rPr lang="tr-TR" dirty="0" err="1" smtClean="0"/>
              <a:t>wrap</a:t>
            </a:r>
            <a:r>
              <a:rPr lang="tr-TR" dirty="0" smtClean="0"/>
              <a:t> </a:t>
            </a:r>
            <a:r>
              <a:rPr lang="tr-TR" dirty="0" err="1" smtClean="0"/>
              <a:t>itself</a:t>
            </a:r>
            <a:r>
              <a:rPr lang="tr-TR" dirty="0" smtClean="0"/>
              <a:t> </a:t>
            </a:r>
            <a:r>
              <a:rPr lang="tr-TR" dirty="0" err="1" smtClean="0"/>
              <a:t>around</a:t>
            </a:r>
            <a:r>
              <a:rPr lang="tr-TR" dirty="0" smtClean="0"/>
              <a:t> </a:t>
            </a:r>
            <a:r>
              <a:rPr lang="tr-TR" dirty="0" err="1" smtClean="0"/>
              <a:t>your</a:t>
            </a:r>
            <a:r>
              <a:rPr lang="tr-TR" dirty="0" smtClean="0"/>
              <a:t> </a:t>
            </a:r>
            <a:r>
              <a:rPr lang="tr-TR" dirty="0" err="1" smtClean="0"/>
              <a:t>neck</a:t>
            </a:r>
            <a:r>
              <a:rPr lang="tr-TR" dirty="0" smtClean="0"/>
              <a:t>, </a:t>
            </a:r>
            <a:r>
              <a:rPr lang="tr-TR" dirty="0" err="1" smtClean="0"/>
              <a:t>something</a:t>
            </a:r>
            <a:r>
              <a:rPr lang="tr-TR" dirty="0" smtClean="0"/>
              <a:t> </a:t>
            </a:r>
            <a:r>
              <a:rPr lang="tr-TR" dirty="0" err="1" smtClean="0"/>
              <a:t>that</a:t>
            </a:r>
            <a:r>
              <a:rPr lang="tr-TR" dirty="0" smtClean="0"/>
              <a:t> </a:t>
            </a:r>
            <a:r>
              <a:rPr lang="tr-TR" dirty="0" err="1" smtClean="0"/>
              <a:t>nearly</a:t>
            </a:r>
            <a:r>
              <a:rPr lang="tr-TR" dirty="0" smtClean="0"/>
              <a:t> </a:t>
            </a:r>
            <a:r>
              <a:rPr lang="tr-TR" dirty="0" err="1" smtClean="0"/>
              <a:t>choked</a:t>
            </a:r>
            <a:r>
              <a:rPr lang="tr-TR" dirty="0" smtClean="0"/>
              <a:t> </a:t>
            </a:r>
            <a:r>
              <a:rPr lang="tr-TR" dirty="0" err="1" smtClean="0"/>
              <a:t>you</a:t>
            </a:r>
            <a:r>
              <a:rPr lang="tr-TR" dirty="0" smtClean="0"/>
              <a:t> </a:t>
            </a:r>
            <a:r>
              <a:rPr lang="tr-TR" dirty="0" err="1" smtClean="0"/>
              <a:t>before</a:t>
            </a:r>
            <a:r>
              <a:rPr lang="tr-TR" dirty="0" smtClean="0"/>
              <a:t> </a:t>
            </a:r>
            <a:r>
              <a:rPr lang="tr-TR" dirty="0" err="1" smtClean="0"/>
              <a:t>you</a:t>
            </a:r>
            <a:r>
              <a:rPr lang="tr-TR" dirty="0" smtClean="0"/>
              <a:t> </a:t>
            </a:r>
            <a:r>
              <a:rPr lang="tr-TR" dirty="0" err="1" smtClean="0"/>
              <a:t>fell</a:t>
            </a:r>
            <a:r>
              <a:rPr lang="tr-TR" dirty="0" smtClean="0"/>
              <a:t> </a:t>
            </a:r>
            <a:r>
              <a:rPr lang="tr-TR" dirty="0" err="1" smtClean="0"/>
              <a:t>asleep</a:t>
            </a:r>
            <a:r>
              <a:rPr lang="tr-TR" dirty="0" smtClean="0"/>
              <a:t>’’. (3)</a:t>
            </a:r>
          </a:p>
          <a:p>
            <a:endParaRPr lang="tr-TR" dirty="0"/>
          </a:p>
          <a:p>
            <a:r>
              <a:rPr lang="tr-TR" dirty="0" smtClean="0"/>
              <a:t>‘’The </a:t>
            </a:r>
            <a:r>
              <a:rPr lang="tr-TR" dirty="0" err="1" smtClean="0"/>
              <a:t>thing</a:t>
            </a:r>
            <a:r>
              <a:rPr lang="tr-TR" dirty="0" smtClean="0"/>
              <a:t> </a:t>
            </a:r>
            <a:r>
              <a:rPr lang="tr-TR" dirty="0" err="1" smtClean="0"/>
              <a:t>that</a:t>
            </a:r>
            <a:r>
              <a:rPr lang="tr-TR" dirty="0" smtClean="0"/>
              <a:t> </a:t>
            </a:r>
            <a:r>
              <a:rPr lang="tr-TR" dirty="0" err="1" smtClean="0"/>
              <a:t>wrapped</a:t>
            </a:r>
            <a:r>
              <a:rPr lang="tr-TR" dirty="0" smtClean="0"/>
              <a:t> </a:t>
            </a:r>
            <a:r>
              <a:rPr lang="tr-TR" dirty="0" err="1" smtClean="0"/>
              <a:t>itself</a:t>
            </a:r>
            <a:r>
              <a:rPr lang="tr-TR" dirty="0" smtClean="0"/>
              <a:t> </a:t>
            </a:r>
            <a:r>
              <a:rPr lang="tr-TR" dirty="0" err="1" smtClean="0"/>
              <a:t>around</a:t>
            </a:r>
            <a:r>
              <a:rPr lang="tr-TR" dirty="0" smtClean="0"/>
              <a:t> </a:t>
            </a:r>
            <a:r>
              <a:rPr lang="tr-TR" dirty="0" err="1" smtClean="0"/>
              <a:t>your</a:t>
            </a:r>
            <a:r>
              <a:rPr lang="tr-TR" dirty="0" smtClean="0"/>
              <a:t> </a:t>
            </a:r>
            <a:r>
              <a:rPr lang="tr-TR" dirty="0" err="1" smtClean="0"/>
              <a:t>neck</a:t>
            </a:r>
            <a:r>
              <a:rPr lang="tr-TR" dirty="0" smtClean="0"/>
              <a:t>, </a:t>
            </a:r>
            <a:r>
              <a:rPr lang="tr-TR" dirty="0" err="1" smtClean="0"/>
              <a:t>that</a:t>
            </a:r>
            <a:r>
              <a:rPr lang="tr-TR" dirty="0" smtClean="0"/>
              <a:t> </a:t>
            </a:r>
            <a:r>
              <a:rPr lang="tr-TR" dirty="0" err="1" smtClean="0"/>
              <a:t>nearly</a:t>
            </a:r>
            <a:r>
              <a:rPr lang="tr-TR" dirty="0" smtClean="0"/>
              <a:t> </a:t>
            </a:r>
            <a:r>
              <a:rPr lang="tr-TR" dirty="0" err="1" smtClean="0"/>
              <a:t>choked</a:t>
            </a:r>
            <a:r>
              <a:rPr lang="tr-TR" dirty="0" smtClean="0"/>
              <a:t> </a:t>
            </a:r>
            <a:r>
              <a:rPr lang="tr-TR" dirty="0" err="1" smtClean="0"/>
              <a:t>you</a:t>
            </a:r>
            <a:r>
              <a:rPr lang="tr-TR" dirty="0" smtClean="0"/>
              <a:t> </a:t>
            </a:r>
            <a:r>
              <a:rPr lang="tr-TR" dirty="0" err="1" smtClean="0"/>
              <a:t>before</a:t>
            </a:r>
            <a:r>
              <a:rPr lang="tr-TR" dirty="0" smtClean="0"/>
              <a:t> </a:t>
            </a:r>
            <a:r>
              <a:rPr lang="tr-TR" dirty="0" err="1" smtClean="0"/>
              <a:t>you</a:t>
            </a:r>
            <a:r>
              <a:rPr lang="tr-TR" dirty="0" smtClean="0"/>
              <a:t> </a:t>
            </a:r>
            <a:r>
              <a:rPr lang="tr-TR" dirty="0" err="1" smtClean="0"/>
              <a:t>fell</a:t>
            </a:r>
            <a:r>
              <a:rPr lang="tr-TR" dirty="0" smtClean="0"/>
              <a:t> </a:t>
            </a:r>
            <a:r>
              <a:rPr lang="tr-TR" dirty="0" err="1" smtClean="0"/>
              <a:t>asleep</a:t>
            </a:r>
            <a:r>
              <a:rPr lang="tr-TR" dirty="0" smtClean="0"/>
              <a:t>, </a:t>
            </a:r>
            <a:r>
              <a:rPr lang="tr-TR" dirty="0" err="1" smtClean="0"/>
              <a:t>started</a:t>
            </a:r>
            <a:r>
              <a:rPr lang="tr-TR" dirty="0" smtClean="0"/>
              <a:t> to </a:t>
            </a:r>
            <a:r>
              <a:rPr lang="tr-TR" dirty="0" err="1" smtClean="0"/>
              <a:t>loosen</a:t>
            </a:r>
            <a:r>
              <a:rPr lang="tr-TR" dirty="0" smtClean="0"/>
              <a:t>, to </a:t>
            </a:r>
            <a:r>
              <a:rPr lang="tr-TR" dirty="0" err="1" smtClean="0"/>
              <a:t>let</a:t>
            </a:r>
            <a:r>
              <a:rPr lang="tr-TR" dirty="0" smtClean="0"/>
              <a:t> </a:t>
            </a:r>
            <a:r>
              <a:rPr lang="tr-TR" dirty="0" err="1" smtClean="0"/>
              <a:t>go</a:t>
            </a:r>
            <a:r>
              <a:rPr lang="tr-TR" dirty="0" smtClean="0"/>
              <a:t>’’. (7)</a:t>
            </a:r>
            <a:endParaRPr lang="tr-TR" dirty="0"/>
          </a:p>
        </p:txBody>
      </p:sp>
    </p:spTree>
    <p:extLst>
      <p:ext uri="{BB962C8B-B14F-4D97-AF65-F5344CB8AC3E}">
        <p14:creationId xmlns:p14="http://schemas.microsoft.com/office/powerpoint/2010/main" val="17038740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Fortune</a:t>
            </a:r>
            <a:r>
              <a:rPr lang="tr-TR" dirty="0" smtClean="0"/>
              <a:t> </a:t>
            </a:r>
            <a:r>
              <a:rPr lang="tr-TR" dirty="0" err="1" smtClean="0"/>
              <a:t>Cookie</a:t>
            </a:r>
            <a:endParaRPr lang="tr-TR" dirty="0"/>
          </a:p>
        </p:txBody>
      </p:sp>
      <p:sp>
        <p:nvSpPr>
          <p:cNvPr id="3" name="İçerik Yer Tutucusu 2"/>
          <p:cNvSpPr>
            <a:spLocks noGrp="1"/>
          </p:cNvSpPr>
          <p:nvPr>
            <p:ph idx="1"/>
          </p:nvPr>
        </p:nvSpPr>
        <p:spPr/>
        <p:txBody>
          <a:bodyPr/>
          <a:lstStyle/>
          <a:p>
            <a:endParaRPr lang="tr-TR" dirty="0" smtClean="0"/>
          </a:p>
          <a:p>
            <a:endParaRPr lang="tr-TR" dirty="0"/>
          </a:p>
        </p:txBody>
      </p:sp>
      <p:pic>
        <p:nvPicPr>
          <p:cNvPr id="1026" name="Picture 2" descr="C:\Users\Asus\Desktop\Anglophone\fortune 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412776"/>
            <a:ext cx="7239000"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3414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err="1" smtClean="0"/>
              <a:t>Depiction</a:t>
            </a:r>
            <a:r>
              <a:rPr lang="tr-TR" dirty="0" smtClean="0"/>
              <a:t> of the Orient</a:t>
            </a:r>
            <a:endParaRPr lang="tr-TR" dirty="0"/>
          </a:p>
        </p:txBody>
      </p:sp>
      <p:sp>
        <p:nvSpPr>
          <p:cNvPr id="3" name="İçerik Yer Tutucusu 2"/>
          <p:cNvSpPr>
            <a:spLocks noGrp="1"/>
          </p:cNvSpPr>
          <p:nvPr>
            <p:ph idx="1"/>
          </p:nvPr>
        </p:nvSpPr>
        <p:spPr/>
        <p:txBody>
          <a:bodyPr/>
          <a:lstStyle/>
          <a:p>
            <a:r>
              <a:rPr lang="en-US" dirty="0"/>
              <a:t>Orientalism</a:t>
            </a:r>
          </a:p>
          <a:p>
            <a:r>
              <a:rPr lang="en-US" dirty="0"/>
              <a:t>The Orient as Mystic and  exotic place reflecting long history of Orientalist fantasies</a:t>
            </a:r>
            <a:r>
              <a:rPr lang="en-US" dirty="0" smtClean="0"/>
              <a:t>.</a:t>
            </a:r>
            <a:endParaRPr lang="tr-TR" dirty="0" smtClean="0"/>
          </a:p>
          <a:p>
            <a:r>
              <a:rPr lang="tr-TR" dirty="0" smtClean="0"/>
              <a:t>Edward Said, </a:t>
            </a:r>
            <a:r>
              <a:rPr lang="tr-TR" i="1" dirty="0" err="1" smtClean="0"/>
              <a:t>Orientalism</a:t>
            </a:r>
            <a:r>
              <a:rPr lang="tr-TR" dirty="0" smtClean="0"/>
              <a:t> (1978)</a:t>
            </a:r>
          </a:p>
          <a:p>
            <a:r>
              <a:rPr lang="tr-TR" dirty="0" err="1" smtClean="0"/>
              <a:t>Patronizing</a:t>
            </a:r>
            <a:r>
              <a:rPr lang="tr-TR" dirty="0" smtClean="0"/>
              <a:t> Western </a:t>
            </a:r>
            <a:r>
              <a:rPr lang="tr-TR" dirty="0" err="1" smtClean="0"/>
              <a:t>attitude</a:t>
            </a:r>
            <a:r>
              <a:rPr lang="tr-TR" dirty="0" smtClean="0"/>
              <a:t> </a:t>
            </a:r>
            <a:r>
              <a:rPr lang="tr-TR" dirty="0" err="1" smtClean="0"/>
              <a:t>towards</a:t>
            </a:r>
            <a:r>
              <a:rPr lang="tr-TR" dirty="0" smtClean="0"/>
              <a:t> </a:t>
            </a:r>
            <a:r>
              <a:rPr lang="tr-TR" dirty="0" err="1" smtClean="0"/>
              <a:t>Eastern</a:t>
            </a:r>
            <a:r>
              <a:rPr lang="tr-TR" dirty="0" smtClean="0"/>
              <a:t> </a:t>
            </a:r>
            <a:r>
              <a:rPr lang="tr-TR" dirty="0" err="1"/>
              <a:t>s</a:t>
            </a:r>
            <a:r>
              <a:rPr lang="tr-TR" dirty="0" err="1" smtClean="0"/>
              <a:t>ocieties</a:t>
            </a:r>
            <a:r>
              <a:rPr lang="tr-TR" dirty="0" smtClean="0"/>
              <a:t>. </a:t>
            </a:r>
            <a:endParaRPr lang="en-US" dirty="0"/>
          </a:p>
          <a:p>
            <a:pPr marL="0" indent="0">
              <a:buNone/>
            </a:pPr>
            <a:endParaRPr lang="tr-TR" dirty="0"/>
          </a:p>
        </p:txBody>
      </p:sp>
    </p:spTree>
    <p:extLst>
      <p:ext uri="{BB962C8B-B14F-4D97-AF65-F5344CB8AC3E}">
        <p14:creationId xmlns:p14="http://schemas.microsoft.com/office/powerpoint/2010/main" val="30498065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smtClean="0"/>
              <a:t>Stereotype</a:t>
            </a:r>
            <a:r>
              <a:rPr lang="tr-TR" dirty="0" smtClean="0"/>
              <a:t>, </a:t>
            </a:r>
            <a:r>
              <a:rPr lang="tr-TR" dirty="0" err="1" smtClean="0"/>
              <a:t>Cultural</a:t>
            </a:r>
            <a:r>
              <a:rPr lang="tr-TR" dirty="0" smtClean="0"/>
              <a:t> </a:t>
            </a:r>
            <a:r>
              <a:rPr lang="tr-TR" dirty="0" err="1" smtClean="0"/>
              <a:t>Representation</a:t>
            </a:r>
            <a:endParaRPr lang="tr-TR" dirty="0"/>
          </a:p>
        </p:txBody>
      </p:sp>
      <p:sp>
        <p:nvSpPr>
          <p:cNvPr id="3" name="İçerik Yer Tutucusu 2"/>
          <p:cNvSpPr>
            <a:spLocks noGrp="1"/>
          </p:cNvSpPr>
          <p:nvPr>
            <p:ph idx="1"/>
          </p:nvPr>
        </p:nvSpPr>
        <p:spPr/>
        <p:txBody>
          <a:bodyPr/>
          <a:lstStyle/>
          <a:p>
            <a:r>
              <a:rPr lang="tr-TR" dirty="0" err="1" smtClean="0"/>
              <a:t>Significant</a:t>
            </a:r>
            <a:r>
              <a:rPr lang="tr-TR" dirty="0" smtClean="0"/>
              <a:t> </a:t>
            </a:r>
            <a:r>
              <a:rPr lang="tr-TR" dirty="0" err="1" smtClean="0"/>
              <a:t>component</a:t>
            </a:r>
            <a:r>
              <a:rPr lang="tr-TR" dirty="0" smtClean="0"/>
              <a:t> in the </a:t>
            </a:r>
            <a:r>
              <a:rPr lang="tr-TR" dirty="0" err="1" smtClean="0"/>
              <a:t>othering</a:t>
            </a:r>
            <a:r>
              <a:rPr lang="tr-TR" dirty="0" smtClean="0"/>
              <a:t> </a:t>
            </a:r>
            <a:r>
              <a:rPr lang="tr-TR" dirty="0" err="1" smtClean="0"/>
              <a:t>process</a:t>
            </a:r>
            <a:endParaRPr lang="tr-TR" dirty="0" smtClean="0"/>
          </a:p>
          <a:p>
            <a:r>
              <a:rPr lang="tr-TR" dirty="0" err="1" smtClean="0"/>
              <a:t>Refering</a:t>
            </a:r>
            <a:r>
              <a:rPr lang="tr-TR" dirty="0" smtClean="0"/>
              <a:t> to </a:t>
            </a:r>
            <a:r>
              <a:rPr lang="tr-TR" dirty="0" err="1" smtClean="0"/>
              <a:t>inferiority</a:t>
            </a:r>
            <a:r>
              <a:rPr lang="tr-TR" dirty="0" smtClean="0"/>
              <a:t> </a:t>
            </a:r>
            <a:r>
              <a:rPr lang="tr-TR" dirty="0" err="1" smtClean="0"/>
              <a:t>marked</a:t>
            </a:r>
            <a:r>
              <a:rPr lang="tr-TR" dirty="0" smtClean="0"/>
              <a:t> </a:t>
            </a:r>
            <a:r>
              <a:rPr lang="tr-TR" dirty="0" err="1" smtClean="0"/>
              <a:t>by</a:t>
            </a:r>
            <a:r>
              <a:rPr lang="tr-TR" dirty="0" smtClean="0"/>
              <a:t> </a:t>
            </a:r>
            <a:r>
              <a:rPr lang="tr-TR" dirty="0" err="1" smtClean="0"/>
              <a:t>essentialism</a:t>
            </a:r>
            <a:r>
              <a:rPr lang="tr-TR" dirty="0" smtClean="0"/>
              <a:t>.</a:t>
            </a:r>
          </a:p>
          <a:p>
            <a:r>
              <a:rPr lang="tr-TR" dirty="0" smtClean="0"/>
              <a:t>The </a:t>
            </a:r>
            <a:r>
              <a:rPr lang="tr-TR" dirty="0" err="1" smtClean="0"/>
              <a:t>subject</a:t>
            </a:r>
            <a:r>
              <a:rPr lang="tr-TR" dirty="0" smtClean="0"/>
              <a:t> </a:t>
            </a:r>
            <a:r>
              <a:rPr lang="tr-TR" dirty="0" err="1" smtClean="0"/>
              <a:t>reduced</a:t>
            </a:r>
            <a:r>
              <a:rPr lang="tr-TR" dirty="0" smtClean="0"/>
              <a:t> to a </a:t>
            </a:r>
            <a:r>
              <a:rPr lang="tr-TR" dirty="0" err="1" smtClean="0"/>
              <a:t>trait</a:t>
            </a:r>
            <a:endParaRPr lang="tr-TR" dirty="0" smtClean="0"/>
          </a:p>
          <a:p>
            <a:r>
              <a:rPr lang="tr-TR" dirty="0" err="1" smtClean="0"/>
              <a:t>Representation</a:t>
            </a:r>
            <a:r>
              <a:rPr lang="tr-TR" dirty="0" smtClean="0"/>
              <a:t>: </a:t>
            </a:r>
            <a:r>
              <a:rPr lang="tr-TR" dirty="0" err="1" smtClean="0"/>
              <a:t>Fundamental</a:t>
            </a:r>
            <a:r>
              <a:rPr lang="tr-TR" dirty="0" smtClean="0"/>
              <a:t> </a:t>
            </a:r>
            <a:r>
              <a:rPr lang="tr-TR" dirty="0" err="1" smtClean="0"/>
              <a:t>feature</a:t>
            </a:r>
            <a:r>
              <a:rPr lang="tr-TR" dirty="0" smtClean="0"/>
              <a:t> </a:t>
            </a:r>
            <a:r>
              <a:rPr lang="tr-TR" dirty="0" err="1" smtClean="0"/>
              <a:t>underlying</a:t>
            </a:r>
            <a:r>
              <a:rPr lang="tr-TR" dirty="0" smtClean="0"/>
              <a:t> the </a:t>
            </a:r>
            <a:r>
              <a:rPr lang="tr-TR" dirty="0" err="1" smtClean="0"/>
              <a:t>process</a:t>
            </a:r>
            <a:r>
              <a:rPr lang="tr-TR" dirty="0" smtClean="0"/>
              <a:t> of </a:t>
            </a:r>
            <a:r>
              <a:rPr lang="tr-TR" dirty="0" err="1" smtClean="0"/>
              <a:t>stereotyping</a:t>
            </a:r>
            <a:r>
              <a:rPr lang="tr-TR" dirty="0" smtClean="0"/>
              <a:t>.</a:t>
            </a:r>
            <a:endParaRPr lang="tr-TR" dirty="0"/>
          </a:p>
        </p:txBody>
      </p:sp>
    </p:spTree>
    <p:extLst>
      <p:ext uri="{BB962C8B-B14F-4D97-AF65-F5344CB8AC3E}">
        <p14:creationId xmlns:p14="http://schemas.microsoft.com/office/powerpoint/2010/main" val="3182107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8018"/>
          </a:xfrm>
        </p:spPr>
        <p:txBody>
          <a:bodyPr>
            <a:normAutofit fontScale="90000"/>
          </a:bodyPr>
          <a:lstStyle/>
          <a:p>
            <a:endParaRPr lang="tr-TR" dirty="0"/>
          </a:p>
        </p:txBody>
      </p:sp>
      <p:sp>
        <p:nvSpPr>
          <p:cNvPr id="3" name="İçerik Yer Tutucusu 2"/>
          <p:cNvSpPr>
            <a:spLocks noGrp="1"/>
          </p:cNvSpPr>
          <p:nvPr>
            <p:ph idx="1"/>
          </p:nvPr>
        </p:nvSpPr>
        <p:spPr>
          <a:xfrm>
            <a:off x="457200" y="332656"/>
            <a:ext cx="8229600" cy="6264696"/>
          </a:xfrm>
        </p:spPr>
        <p:txBody>
          <a:bodyPr/>
          <a:lstStyle/>
          <a:p>
            <a:endParaRPr lang="tr-TR" dirty="0" smtClean="0"/>
          </a:p>
          <a:p>
            <a:r>
              <a:rPr lang="tr-TR" dirty="0" smtClean="0"/>
              <a:t>‘’</a:t>
            </a:r>
            <a:r>
              <a:rPr lang="tr-TR" dirty="0" err="1" smtClean="0"/>
              <a:t>They</a:t>
            </a:r>
            <a:r>
              <a:rPr lang="tr-TR" dirty="0" smtClean="0"/>
              <a:t> </a:t>
            </a:r>
            <a:r>
              <a:rPr lang="tr-TR" dirty="0" err="1" smtClean="0"/>
              <a:t>asked</a:t>
            </a:r>
            <a:r>
              <a:rPr lang="tr-TR" dirty="0" smtClean="0"/>
              <a:t> </a:t>
            </a:r>
            <a:r>
              <a:rPr lang="tr-TR" dirty="0" err="1" smtClean="0"/>
              <a:t>where</a:t>
            </a:r>
            <a:r>
              <a:rPr lang="tr-TR" dirty="0" smtClean="0"/>
              <a:t> </a:t>
            </a:r>
            <a:r>
              <a:rPr lang="tr-TR" dirty="0" err="1" smtClean="0"/>
              <a:t>you</a:t>
            </a:r>
            <a:r>
              <a:rPr lang="tr-TR" dirty="0" smtClean="0"/>
              <a:t> </a:t>
            </a:r>
            <a:r>
              <a:rPr lang="tr-TR" dirty="0" err="1" smtClean="0"/>
              <a:t>learned</a:t>
            </a:r>
            <a:r>
              <a:rPr lang="tr-TR" dirty="0" smtClean="0"/>
              <a:t> to </a:t>
            </a:r>
            <a:r>
              <a:rPr lang="tr-TR" dirty="0" err="1" smtClean="0"/>
              <a:t>speak</a:t>
            </a:r>
            <a:r>
              <a:rPr lang="tr-TR" dirty="0" smtClean="0"/>
              <a:t> English </a:t>
            </a:r>
            <a:r>
              <a:rPr lang="tr-TR" dirty="0" err="1" smtClean="0"/>
              <a:t>and</a:t>
            </a:r>
            <a:r>
              <a:rPr lang="tr-TR" dirty="0" smtClean="0"/>
              <a:t> </a:t>
            </a:r>
            <a:r>
              <a:rPr lang="tr-TR" dirty="0" err="1" smtClean="0"/>
              <a:t>if</a:t>
            </a:r>
            <a:r>
              <a:rPr lang="tr-TR" dirty="0" smtClean="0"/>
              <a:t> </a:t>
            </a:r>
            <a:r>
              <a:rPr lang="tr-TR" dirty="0" err="1" smtClean="0"/>
              <a:t>you</a:t>
            </a:r>
            <a:r>
              <a:rPr lang="tr-TR" dirty="0" smtClean="0"/>
              <a:t> had </a:t>
            </a:r>
            <a:r>
              <a:rPr lang="tr-TR" dirty="0" err="1" smtClean="0"/>
              <a:t>real</a:t>
            </a:r>
            <a:r>
              <a:rPr lang="tr-TR" dirty="0" smtClean="0"/>
              <a:t> </a:t>
            </a:r>
            <a:r>
              <a:rPr lang="tr-TR" dirty="0" err="1" smtClean="0"/>
              <a:t>houses</a:t>
            </a:r>
            <a:r>
              <a:rPr lang="tr-TR" dirty="0" smtClean="0"/>
              <a:t> </a:t>
            </a:r>
            <a:r>
              <a:rPr lang="tr-TR" dirty="0" err="1" smtClean="0"/>
              <a:t>back</a:t>
            </a:r>
            <a:r>
              <a:rPr lang="tr-TR" dirty="0" smtClean="0"/>
              <a:t> in </a:t>
            </a:r>
            <a:r>
              <a:rPr lang="tr-TR" dirty="0" err="1" smtClean="0"/>
              <a:t>Africa</a:t>
            </a:r>
            <a:r>
              <a:rPr lang="tr-TR" dirty="0" smtClean="0"/>
              <a:t> </a:t>
            </a:r>
            <a:r>
              <a:rPr lang="tr-TR" dirty="0" err="1" smtClean="0"/>
              <a:t>and</a:t>
            </a:r>
            <a:r>
              <a:rPr lang="tr-TR" dirty="0" smtClean="0"/>
              <a:t> </a:t>
            </a:r>
            <a:r>
              <a:rPr lang="tr-TR" dirty="0" err="1" smtClean="0"/>
              <a:t>if</a:t>
            </a:r>
            <a:r>
              <a:rPr lang="tr-TR" dirty="0" smtClean="0"/>
              <a:t> </a:t>
            </a:r>
            <a:r>
              <a:rPr lang="tr-TR" dirty="0" err="1" smtClean="0"/>
              <a:t>you’d</a:t>
            </a:r>
            <a:r>
              <a:rPr lang="tr-TR" dirty="0" smtClean="0"/>
              <a:t> </a:t>
            </a:r>
            <a:r>
              <a:rPr lang="tr-TR" dirty="0" err="1" smtClean="0"/>
              <a:t>seen</a:t>
            </a:r>
            <a:r>
              <a:rPr lang="tr-TR" dirty="0" smtClean="0"/>
              <a:t> a car </a:t>
            </a:r>
            <a:r>
              <a:rPr lang="tr-TR" dirty="0" err="1" smtClean="0"/>
              <a:t>before</a:t>
            </a:r>
            <a:r>
              <a:rPr lang="tr-TR" dirty="0" smtClean="0"/>
              <a:t> </a:t>
            </a:r>
            <a:r>
              <a:rPr lang="tr-TR" dirty="0" err="1" smtClean="0"/>
              <a:t>you</a:t>
            </a:r>
            <a:r>
              <a:rPr lang="tr-TR" dirty="0" smtClean="0"/>
              <a:t> </a:t>
            </a:r>
            <a:r>
              <a:rPr lang="tr-TR" dirty="0" err="1" smtClean="0"/>
              <a:t>came</a:t>
            </a:r>
            <a:r>
              <a:rPr lang="tr-TR" dirty="0" smtClean="0"/>
              <a:t> to </a:t>
            </a:r>
            <a:r>
              <a:rPr lang="tr-TR" dirty="0" err="1" smtClean="0"/>
              <a:t>America</a:t>
            </a:r>
            <a:r>
              <a:rPr lang="tr-TR" dirty="0" smtClean="0"/>
              <a:t>’’. (1)</a:t>
            </a:r>
          </a:p>
          <a:p>
            <a:r>
              <a:rPr lang="tr-TR" dirty="0" err="1" smtClean="0"/>
              <a:t>Then</a:t>
            </a:r>
            <a:r>
              <a:rPr lang="tr-TR" dirty="0" smtClean="0"/>
              <a:t> he </a:t>
            </a:r>
            <a:r>
              <a:rPr lang="tr-TR" dirty="0" err="1" smtClean="0"/>
              <a:t>told</a:t>
            </a:r>
            <a:r>
              <a:rPr lang="tr-TR" dirty="0" smtClean="0"/>
              <a:t> </a:t>
            </a:r>
            <a:r>
              <a:rPr lang="tr-TR" dirty="0" err="1" smtClean="0"/>
              <a:t>you</a:t>
            </a:r>
            <a:r>
              <a:rPr lang="tr-TR" dirty="0" smtClean="0"/>
              <a:t> how the </a:t>
            </a:r>
            <a:r>
              <a:rPr lang="tr-TR" dirty="0" err="1" smtClean="0"/>
              <a:t>neighbours</a:t>
            </a:r>
            <a:r>
              <a:rPr lang="tr-TR" dirty="0" smtClean="0"/>
              <a:t> </a:t>
            </a:r>
            <a:r>
              <a:rPr lang="tr-TR" dirty="0" err="1" smtClean="0"/>
              <a:t>said</a:t>
            </a:r>
            <a:r>
              <a:rPr lang="tr-TR" dirty="0" smtClean="0"/>
              <a:t>, a </a:t>
            </a:r>
            <a:r>
              <a:rPr lang="tr-TR" dirty="0" err="1" smtClean="0"/>
              <a:t>few</a:t>
            </a:r>
            <a:r>
              <a:rPr lang="tr-TR" dirty="0" smtClean="0"/>
              <a:t> </a:t>
            </a:r>
            <a:r>
              <a:rPr lang="tr-TR" dirty="0" err="1" smtClean="0"/>
              <a:t>months</a:t>
            </a:r>
            <a:r>
              <a:rPr lang="tr-TR" dirty="0" smtClean="0"/>
              <a:t> </a:t>
            </a:r>
            <a:r>
              <a:rPr lang="tr-TR" dirty="0" err="1" smtClean="0"/>
              <a:t>after</a:t>
            </a:r>
            <a:r>
              <a:rPr lang="tr-TR" dirty="0" smtClean="0"/>
              <a:t> he </a:t>
            </a:r>
            <a:r>
              <a:rPr lang="tr-TR" dirty="0" err="1" smtClean="0"/>
              <a:t>moved</a:t>
            </a:r>
            <a:r>
              <a:rPr lang="tr-TR" dirty="0" smtClean="0"/>
              <a:t> </a:t>
            </a:r>
            <a:r>
              <a:rPr lang="tr-TR" dirty="0" err="1" smtClean="0"/>
              <a:t>into</a:t>
            </a:r>
            <a:r>
              <a:rPr lang="tr-TR" dirty="0" smtClean="0"/>
              <a:t> his </a:t>
            </a:r>
            <a:r>
              <a:rPr lang="tr-TR" dirty="0" err="1" smtClean="0"/>
              <a:t>house</a:t>
            </a:r>
            <a:r>
              <a:rPr lang="tr-TR" dirty="0" smtClean="0"/>
              <a:t>, </a:t>
            </a:r>
            <a:r>
              <a:rPr lang="tr-TR" dirty="0" err="1" smtClean="0"/>
              <a:t>that</a:t>
            </a:r>
            <a:r>
              <a:rPr lang="tr-TR" dirty="0" smtClean="0"/>
              <a:t> the </a:t>
            </a:r>
            <a:r>
              <a:rPr lang="tr-TR" dirty="0" err="1" smtClean="0"/>
              <a:t>squirrels</a:t>
            </a:r>
            <a:r>
              <a:rPr lang="tr-TR" dirty="0" smtClean="0"/>
              <a:t> had </a:t>
            </a:r>
            <a:r>
              <a:rPr lang="tr-TR" dirty="0" err="1" smtClean="0"/>
              <a:t>started</a:t>
            </a:r>
            <a:r>
              <a:rPr lang="tr-TR" dirty="0" smtClean="0"/>
              <a:t> to </a:t>
            </a:r>
            <a:r>
              <a:rPr lang="tr-TR" dirty="0" err="1" smtClean="0"/>
              <a:t>disappear</a:t>
            </a:r>
            <a:r>
              <a:rPr lang="tr-TR" dirty="0" smtClean="0"/>
              <a:t>. </a:t>
            </a:r>
            <a:r>
              <a:rPr lang="tr-TR" dirty="0" err="1" smtClean="0"/>
              <a:t>They</a:t>
            </a:r>
            <a:r>
              <a:rPr lang="tr-TR" dirty="0" smtClean="0"/>
              <a:t> had </a:t>
            </a:r>
            <a:r>
              <a:rPr lang="tr-TR" dirty="0" err="1" smtClean="0"/>
              <a:t>heard</a:t>
            </a:r>
            <a:r>
              <a:rPr lang="tr-TR" dirty="0" smtClean="0"/>
              <a:t> </a:t>
            </a:r>
            <a:r>
              <a:rPr lang="tr-TR" dirty="0" err="1" smtClean="0"/>
              <a:t>that</a:t>
            </a:r>
            <a:r>
              <a:rPr lang="tr-TR" dirty="0" smtClean="0"/>
              <a:t> </a:t>
            </a:r>
            <a:r>
              <a:rPr lang="tr-TR" dirty="0" err="1" smtClean="0"/>
              <a:t>Africans</a:t>
            </a:r>
            <a:r>
              <a:rPr lang="tr-TR" dirty="0" smtClean="0"/>
              <a:t> </a:t>
            </a:r>
            <a:r>
              <a:rPr lang="tr-TR" dirty="0" err="1" smtClean="0"/>
              <a:t>ate</a:t>
            </a:r>
            <a:r>
              <a:rPr lang="tr-TR" dirty="0" smtClean="0"/>
              <a:t> </a:t>
            </a:r>
            <a:r>
              <a:rPr lang="tr-TR" dirty="0" err="1" smtClean="0"/>
              <a:t>all</a:t>
            </a:r>
            <a:r>
              <a:rPr lang="tr-TR" dirty="0" smtClean="0"/>
              <a:t> </a:t>
            </a:r>
            <a:r>
              <a:rPr lang="tr-TR" dirty="0" err="1" smtClean="0"/>
              <a:t>kinds</a:t>
            </a:r>
            <a:r>
              <a:rPr lang="tr-TR" dirty="0" smtClean="0"/>
              <a:t> of </a:t>
            </a:r>
            <a:r>
              <a:rPr lang="tr-TR" dirty="0" err="1" smtClean="0"/>
              <a:t>wild</a:t>
            </a:r>
            <a:r>
              <a:rPr lang="tr-TR" dirty="0" smtClean="0"/>
              <a:t> </a:t>
            </a:r>
            <a:r>
              <a:rPr lang="tr-TR" dirty="0" err="1" smtClean="0"/>
              <a:t>animals</a:t>
            </a:r>
            <a:r>
              <a:rPr lang="tr-TR" dirty="0" smtClean="0"/>
              <a:t>’’. (1)</a:t>
            </a:r>
            <a:endParaRPr lang="tr-TR" dirty="0"/>
          </a:p>
        </p:txBody>
      </p:sp>
    </p:spTree>
    <p:extLst>
      <p:ext uri="{BB962C8B-B14F-4D97-AF65-F5344CB8AC3E}">
        <p14:creationId xmlns:p14="http://schemas.microsoft.com/office/powerpoint/2010/main" val="6813099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8018"/>
          </a:xfrm>
        </p:spPr>
        <p:txBody>
          <a:bodyPr>
            <a:normAutofit fontScale="90000"/>
          </a:bodyPr>
          <a:lstStyle/>
          <a:p>
            <a:endParaRPr lang="tr-TR" dirty="0"/>
          </a:p>
        </p:txBody>
      </p:sp>
      <p:sp>
        <p:nvSpPr>
          <p:cNvPr id="3" name="İçerik Yer Tutucusu 2"/>
          <p:cNvSpPr>
            <a:spLocks noGrp="1"/>
          </p:cNvSpPr>
          <p:nvPr>
            <p:ph idx="1"/>
          </p:nvPr>
        </p:nvSpPr>
        <p:spPr>
          <a:xfrm>
            <a:off x="457200" y="332656"/>
            <a:ext cx="8229600" cy="6192688"/>
          </a:xfrm>
        </p:spPr>
        <p:txBody>
          <a:bodyPr>
            <a:normAutofit lnSpcReduction="10000"/>
          </a:bodyPr>
          <a:lstStyle/>
          <a:p>
            <a:endParaRPr lang="tr-TR" dirty="0" smtClean="0"/>
          </a:p>
          <a:p>
            <a:r>
              <a:rPr lang="tr-TR" dirty="0" smtClean="0"/>
              <a:t>‘’</a:t>
            </a:r>
            <a:r>
              <a:rPr lang="tr-TR" dirty="0" err="1" smtClean="0"/>
              <a:t>Many</a:t>
            </a:r>
            <a:r>
              <a:rPr lang="tr-TR" dirty="0" smtClean="0"/>
              <a:t> </a:t>
            </a:r>
            <a:r>
              <a:rPr lang="tr-TR" dirty="0" err="1" smtClean="0"/>
              <a:t>people</a:t>
            </a:r>
            <a:r>
              <a:rPr lang="tr-TR" dirty="0" smtClean="0"/>
              <a:t> at the </a:t>
            </a:r>
            <a:r>
              <a:rPr lang="tr-TR" dirty="0" err="1" smtClean="0"/>
              <a:t>restaurant</a:t>
            </a:r>
            <a:r>
              <a:rPr lang="tr-TR" dirty="0" smtClean="0"/>
              <a:t> </a:t>
            </a:r>
            <a:r>
              <a:rPr lang="tr-TR" dirty="0" err="1" smtClean="0"/>
              <a:t>asked</a:t>
            </a:r>
            <a:r>
              <a:rPr lang="tr-TR" dirty="0" smtClean="0"/>
              <a:t> </a:t>
            </a:r>
            <a:r>
              <a:rPr lang="tr-TR" dirty="0" err="1" smtClean="0"/>
              <a:t>when</a:t>
            </a:r>
            <a:r>
              <a:rPr lang="tr-TR" dirty="0" smtClean="0"/>
              <a:t> </a:t>
            </a:r>
            <a:r>
              <a:rPr lang="tr-TR" dirty="0" err="1" smtClean="0"/>
              <a:t>you</a:t>
            </a:r>
            <a:r>
              <a:rPr lang="tr-TR" dirty="0" smtClean="0"/>
              <a:t> had </a:t>
            </a:r>
            <a:r>
              <a:rPr lang="tr-TR" dirty="0" err="1" smtClean="0"/>
              <a:t>come</a:t>
            </a:r>
            <a:r>
              <a:rPr lang="tr-TR" dirty="0" smtClean="0"/>
              <a:t> from </a:t>
            </a:r>
            <a:r>
              <a:rPr lang="tr-TR" dirty="0" err="1" smtClean="0"/>
              <a:t>Jamaica</a:t>
            </a:r>
            <a:r>
              <a:rPr lang="tr-TR" dirty="0" smtClean="0"/>
              <a:t>, </a:t>
            </a:r>
            <a:r>
              <a:rPr lang="tr-TR" dirty="0" err="1" smtClean="0"/>
              <a:t>because</a:t>
            </a:r>
            <a:r>
              <a:rPr lang="tr-TR" dirty="0" smtClean="0"/>
              <a:t> </a:t>
            </a:r>
            <a:r>
              <a:rPr lang="tr-TR" dirty="0" err="1" smtClean="0"/>
              <a:t>they</a:t>
            </a:r>
            <a:r>
              <a:rPr lang="tr-TR" dirty="0" smtClean="0"/>
              <a:t> </a:t>
            </a:r>
            <a:r>
              <a:rPr lang="tr-TR" dirty="0" err="1" smtClean="0"/>
              <a:t>thought</a:t>
            </a:r>
            <a:r>
              <a:rPr lang="tr-TR" dirty="0" smtClean="0"/>
              <a:t> </a:t>
            </a:r>
            <a:r>
              <a:rPr lang="tr-TR" dirty="0" err="1" smtClean="0"/>
              <a:t>that</a:t>
            </a:r>
            <a:r>
              <a:rPr lang="tr-TR" dirty="0" smtClean="0"/>
              <a:t> </a:t>
            </a:r>
            <a:r>
              <a:rPr lang="tr-TR" dirty="0" err="1" smtClean="0"/>
              <a:t>every</a:t>
            </a:r>
            <a:r>
              <a:rPr lang="tr-TR" dirty="0" smtClean="0"/>
              <a:t> </a:t>
            </a:r>
            <a:r>
              <a:rPr lang="tr-TR" dirty="0" err="1" smtClean="0"/>
              <a:t>black</a:t>
            </a:r>
            <a:r>
              <a:rPr lang="tr-TR" dirty="0" smtClean="0"/>
              <a:t> </a:t>
            </a:r>
            <a:r>
              <a:rPr lang="tr-TR" dirty="0" err="1" smtClean="0"/>
              <a:t>person</a:t>
            </a:r>
            <a:r>
              <a:rPr lang="tr-TR" dirty="0" smtClean="0"/>
              <a:t> </a:t>
            </a:r>
            <a:r>
              <a:rPr lang="tr-TR" dirty="0" err="1" smtClean="0"/>
              <a:t>with</a:t>
            </a:r>
            <a:r>
              <a:rPr lang="tr-TR" dirty="0" smtClean="0"/>
              <a:t> a </a:t>
            </a:r>
            <a:r>
              <a:rPr lang="tr-TR" dirty="0" err="1" smtClean="0"/>
              <a:t>foreign</a:t>
            </a:r>
            <a:r>
              <a:rPr lang="tr-TR" dirty="0" smtClean="0"/>
              <a:t> </a:t>
            </a:r>
            <a:r>
              <a:rPr lang="tr-TR" dirty="0" err="1" smtClean="0"/>
              <a:t>accent</a:t>
            </a:r>
            <a:r>
              <a:rPr lang="tr-TR" dirty="0" smtClean="0"/>
              <a:t> </a:t>
            </a:r>
            <a:r>
              <a:rPr lang="tr-TR" dirty="0" err="1" smtClean="0"/>
              <a:t>was</a:t>
            </a:r>
            <a:r>
              <a:rPr lang="tr-TR" dirty="0" smtClean="0"/>
              <a:t> </a:t>
            </a:r>
            <a:r>
              <a:rPr lang="tr-TR" dirty="0" err="1" smtClean="0"/>
              <a:t>Jamaican</a:t>
            </a:r>
            <a:r>
              <a:rPr lang="tr-TR" dirty="0" smtClean="0"/>
              <a:t>. Or </a:t>
            </a:r>
            <a:r>
              <a:rPr lang="tr-TR" dirty="0" err="1" smtClean="0"/>
              <a:t>some</a:t>
            </a:r>
            <a:r>
              <a:rPr lang="tr-TR" dirty="0" smtClean="0"/>
              <a:t> </a:t>
            </a:r>
            <a:r>
              <a:rPr lang="tr-TR" dirty="0" err="1" smtClean="0"/>
              <a:t>who</a:t>
            </a:r>
            <a:r>
              <a:rPr lang="tr-TR" dirty="0" smtClean="0"/>
              <a:t> </a:t>
            </a:r>
            <a:r>
              <a:rPr lang="tr-TR" dirty="0" err="1" smtClean="0"/>
              <a:t>guessed</a:t>
            </a:r>
            <a:r>
              <a:rPr lang="tr-TR" dirty="0" smtClean="0"/>
              <a:t> </a:t>
            </a:r>
            <a:r>
              <a:rPr lang="tr-TR" dirty="0" err="1" smtClean="0"/>
              <a:t>that</a:t>
            </a:r>
            <a:r>
              <a:rPr lang="tr-TR" dirty="0" smtClean="0"/>
              <a:t> </a:t>
            </a:r>
            <a:r>
              <a:rPr lang="tr-TR" dirty="0" err="1" smtClean="0"/>
              <a:t>you</a:t>
            </a:r>
            <a:r>
              <a:rPr lang="tr-TR" dirty="0" smtClean="0"/>
              <a:t> </a:t>
            </a:r>
            <a:r>
              <a:rPr lang="tr-TR" dirty="0" err="1" smtClean="0"/>
              <a:t>were</a:t>
            </a:r>
            <a:r>
              <a:rPr lang="tr-TR" dirty="0" smtClean="0"/>
              <a:t> </a:t>
            </a:r>
            <a:r>
              <a:rPr lang="tr-TR" dirty="0" err="1" smtClean="0"/>
              <a:t>African</a:t>
            </a:r>
            <a:r>
              <a:rPr lang="tr-TR" dirty="0" smtClean="0"/>
              <a:t> </a:t>
            </a:r>
            <a:r>
              <a:rPr lang="tr-TR" dirty="0" err="1" smtClean="0"/>
              <a:t>told</a:t>
            </a:r>
            <a:r>
              <a:rPr lang="tr-TR" dirty="0" smtClean="0"/>
              <a:t> </a:t>
            </a:r>
            <a:r>
              <a:rPr lang="tr-TR" dirty="0" err="1" smtClean="0"/>
              <a:t>you</a:t>
            </a:r>
            <a:r>
              <a:rPr lang="tr-TR" dirty="0" smtClean="0"/>
              <a:t> </a:t>
            </a:r>
            <a:r>
              <a:rPr lang="tr-TR" dirty="0" err="1" smtClean="0"/>
              <a:t>that</a:t>
            </a:r>
            <a:r>
              <a:rPr lang="tr-TR" dirty="0" smtClean="0"/>
              <a:t> </a:t>
            </a:r>
            <a:r>
              <a:rPr lang="tr-TR" dirty="0" err="1" smtClean="0"/>
              <a:t>they</a:t>
            </a:r>
            <a:r>
              <a:rPr lang="tr-TR" dirty="0" smtClean="0"/>
              <a:t> </a:t>
            </a:r>
            <a:r>
              <a:rPr lang="tr-TR" dirty="0" err="1" smtClean="0"/>
              <a:t>loved</a:t>
            </a:r>
            <a:r>
              <a:rPr lang="tr-TR" dirty="0" smtClean="0"/>
              <a:t> </a:t>
            </a:r>
            <a:r>
              <a:rPr lang="tr-TR" dirty="0" err="1" smtClean="0"/>
              <a:t>elephants</a:t>
            </a:r>
            <a:r>
              <a:rPr lang="tr-TR" dirty="0" smtClean="0"/>
              <a:t> </a:t>
            </a:r>
            <a:r>
              <a:rPr lang="tr-TR" dirty="0" err="1" smtClean="0"/>
              <a:t>and</a:t>
            </a:r>
            <a:r>
              <a:rPr lang="tr-TR" dirty="0" smtClean="0"/>
              <a:t> </a:t>
            </a:r>
            <a:r>
              <a:rPr lang="tr-TR" dirty="0" err="1" smtClean="0"/>
              <a:t>wanted</a:t>
            </a:r>
            <a:r>
              <a:rPr lang="tr-TR" dirty="0" smtClean="0"/>
              <a:t> to </a:t>
            </a:r>
            <a:r>
              <a:rPr lang="tr-TR" dirty="0" err="1" smtClean="0"/>
              <a:t>go</a:t>
            </a:r>
            <a:r>
              <a:rPr lang="tr-TR" dirty="0" smtClean="0"/>
              <a:t> on a safari’’. (3)</a:t>
            </a:r>
          </a:p>
          <a:p>
            <a:r>
              <a:rPr lang="tr-TR" dirty="0" smtClean="0"/>
              <a:t>‘’ </a:t>
            </a:r>
            <a:r>
              <a:rPr lang="tr-TR" dirty="0" err="1" smtClean="0"/>
              <a:t>After</a:t>
            </a:r>
            <a:r>
              <a:rPr lang="tr-TR" dirty="0" smtClean="0"/>
              <a:t> </a:t>
            </a:r>
            <a:r>
              <a:rPr lang="tr-TR" dirty="0" err="1" smtClean="0"/>
              <a:t>your</a:t>
            </a:r>
            <a:r>
              <a:rPr lang="tr-TR" dirty="0" smtClean="0"/>
              <a:t> </a:t>
            </a:r>
            <a:r>
              <a:rPr lang="tr-TR" dirty="0" err="1" smtClean="0"/>
              <a:t>shift</a:t>
            </a:r>
            <a:r>
              <a:rPr lang="tr-TR" dirty="0" smtClean="0"/>
              <a:t> </a:t>
            </a:r>
            <a:r>
              <a:rPr lang="tr-TR" dirty="0" err="1" smtClean="0"/>
              <a:t>that</a:t>
            </a:r>
            <a:r>
              <a:rPr lang="tr-TR" dirty="0" smtClean="0"/>
              <a:t> </a:t>
            </a:r>
            <a:r>
              <a:rPr lang="tr-TR" dirty="0" err="1" smtClean="0"/>
              <a:t>night</a:t>
            </a:r>
            <a:r>
              <a:rPr lang="tr-TR" dirty="0" smtClean="0"/>
              <a:t>, he </a:t>
            </a:r>
            <a:r>
              <a:rPr lang="tr-TR" dirty="0" err="1" smtClean="0"/>
              <a:t>was</a:t>
            </a:r>
            <a:r>
              <a:rPr lang="tr-TR" dirty="0" smtClean="0"/>
              <a:t> </a:t>
            </a:r>
            <a:r>
              <a:rPr lang="tr-TR" dirty="0" err="1" smtClean="0"/>
              <a:t>waiting</a:t>
            </a:r>
            <a:r>
              <a:rPr lang="tr-TR" dirty="0" smtClean="0"/>
              <a:t> </a:t>
            </a:r>
            <a:r>
              <a:rPr lang="tr-TR" dirty="0" err="1" smtClean="0"/>
              <a:t>outside</a:t>
            </a:r>
            <a:r>
              <a:rPr lang="tr-TR" dirty="0" smtClean="0"/>
              <a:t>, </a:t>
            </a:r>
            <a:r>
              <a:rPr lang="tr-TR" dirty="0" err="1" smtClean="0"/>
              <a:t>earphones</a:t>
            </a:r>
            <a:r>
              <a:rPr lang="tr-TR" dirty="0" smtClean="0"/>
              <a:t> </a:t>
            </a:r>
            <a:r>
              <a:rPr lang="tr-TR" dirty="0" err="1" smtClean="0"/>
              <a:t>stuck</a:t>
            </a:r>
            <a:r>
              <a:rPr lang="tr-TR" dirty="0" smtClean="0"/>
              <a:t> in his </a:t>
            </a:r>
            <a:r>
              <a:rPr lang="tr-TR" dirty="0" err="1" smtClean="0"/>
              <a:t>ears</a:t>
            </a:r>
            <a:r>
              <a:rPr lang="tr-TR" dirty="0" smtClean="0"/>
              <a:t>, </a:t>
            </a:r>
            <a:r>
              <a:rPr lang="tr-TR" dirty="0" err="1" smtClean="0"/>
              <a:t>asking</a:t>
            </a:r>
            <a:r>
              <a:rPr lang="tr-TR" dirty="0" smtClean="0"/>
              <a:t> </a:t>
            </a:r>
            <a:r>
              <a:rPr lang="tr-TR" dirty="0" err="1" smtClean="0"/>
              <a:t>you</a:t>
            </a:r>
            <a:r>
              <a:rPr lang="tr-TR" dirty="0" smtClean="0"/>
              <a:t> to </a:t>
            </a:r>
            <a:r>
              <a:rPr lang="tr-TR" dirty="0" err="1" smtClean="0"/>
              <a:t>go</a:t>
            </a:r>
            <a:r>
              <a:rPr lang="tr-TR" dirty="0" smtClean="0"/>
              <a:t> </a:t>
            </a:r>
            <a:r>
              <a:rPr lang="tr-TR" dirty="0" err="1" smtClean="0"/>
              <a:t>out</a:t>
            </a:r>
            <a:r>
              <a:rPr lang="tr-TR" dirty="0" smtClean="0"/>
              <a:t> </a:t>
            </a:r>
            <a:r>
              <a:rPr lang="tr-TR" dirty="0" err="1" smtClean="0"/>
              <a:t>with</a:t>
            </a:r>
            <a:r>
              <a:rPr lang="tr-TR" dirty="0" smtClean="0"/>
              <a:t> </a:t>
            </a:r>
            <a:r>
              <a:rPr lang="tr-TR" dirty="0" err="1" smtClean="0"/>
              <a:t>him</a:t>
            </a:r>
            <a:r>
              <a:rPr lang="tr-TR" dirty="0" smtClean="0"/>
              <a:t> </a:t>
            </a:r>
            <a:r>
              <a:rPr lang="tr-TR" dirty="0" err="1" smtClean="0"/>
              <a:t>because</a:t>
            </a:r>
            <a:r>
              <a:rPr lang="tr-TR" dirty="0" smtClean="0"/>
              <a:t> </a:t>
            </a:r>
            <a:r>
              <a:rPr lang="tr-TR" dirty="0" err="1" smtClean="0"/>
              <a:t>your</a:t>
            </a:r>
            <a:r>
              <a:rPr lang="tr-TR" dirty="0" smtClean="0"/>
              <a:t> name </a:t>
            </a:r>
            <a:r>
              <a:rPr lang="tr-TR" dirty="0" err="1" smtClean="0"/>
              <a:t>rhymed</a:t>
            </a:r>
            <a:r>
              <a:rPr lang="tr-TR" dirty="0" smtClean="0"/>
              <a:t> </a:t>
            </a:r>
            <a:r>
              <a:rPr lang="tr-TR" dirty="0" err="1" smtClean="0"/>
              <a:t>with</a:t>
            </a:r>
            <a:r>
              <a:rPr lang="tr-TR" dirty="0" smtClean="0"/>
              <a:t> </a:t>
            </a:r>
            <a:r>
              <a:rPr lang="tr-TR" dirty="0" err="1" smtClean="0"/>
              <a:t>hakuna</a:t>
            </a:r>
            <a:r>
              <a:rPr lang="tr-TR" dirty="0" smtClean="0"/>
              <a:t> </a:t>
            </a:r>
            <a:r>
              <a:rPr lang="tr-TR" dirty="0" err="1" smtClean="0"/>
              <a:t>matata</a:t>
            </a:r>
            <a:r>
              <a:rPr lang="tr-TR" dirty="0" smtClean="0"/>
              <a:t> </a:t>
            </a:r>
            <a:r>
              <a:rPr lang="tr-TR" dirty="0" err="1" smtClean="0"/>
              <a:t>and</a:t>
            </a:r>
            <a:r>
              <a:rPr lang="tr-TR" dirty="0" smtClean="0"/>
              <a:t> The </a:t>
            </a:r>
            <a:r>
              <a:rPr lang="tr-TR" dirty="0" err="1" smtClean="0"/>
              <a:t>Lion</a:t>
            </a:r>
            <a:r>
              <a:rPr lang="tr-TR" dirty="0" smtClean="0"/>
              <a:t> </a:t>
            </a:r>
            <a:r>
              <a:rPr lang="tr-TR" dirty="0" err="1" smtClean="0"/>
              <a:t>King</a:t>
            </a:r>
            <a:r>
              <a:rPr lang="tr-TR" dirty="0" smtClean="0"/>
              <a:t> </a:t>
            </a:r>
            <a:r>
              <a:rPr lang="tr-TR" dirty="0" err="1" smtClean="0"/>
              <a:t>was</a:t>
            </a:r>
            <a:r>
              <a:rPr lang="tr-TR" dirty="0" smtClean="0"/>
              <a:t> the </a:t>
            </a:r>
            <a:r>
              <a:rPr lang="tr-TR" dirty="0" err="1" smtClean="0"/>
              <a:t>only</a:t>
            </a:r>
            <a:r>
              <a:rPr lang="tr-TR" dirty="0" smtClean="0"/>
              <a:t> </a:t>
            </a:r>
            <a:r>
              <a:rPr lang="tr-TR" dirty="0" err="1" smtClean="0"/>
              <a:t>maudlin</a:t>
            </a:r>
            <a:r>
              <a:rPr lang="tr-TR" dirty="0" smtClean="0"/>
              <a:t> </a:t>
            </a:r>
            <a:r>
              <a:rPr lang="tr-TR" dirty="0" err="1" smtClean="0"/>
              <a:t>movie</a:t>
            </a:r>
            <a:r>
              <a:rPr lang="tr-TR" dirty="0" smtClean="0"/>
              <a:t> </a:t>
            </a:r>
            <a:r>
              <a:rPr lang="tr-TR" dirty="0" err="1" smtClean="0"/>
              <a:t>he’d</a:t>
            </a:r>
            <a:r>
              <a:rPr lang="tr-TR" dirty="0" smtClean="0"/>
              <a:t> ever </a:t>
            </a:r>
            <a:r>
              <a:rPr lang="tr-TR" dirty="0" err="1" smtClean="0"/>
              <a:t>liked</a:t>
            </a:r>
            <a:r>
              <a:rPr lang="tr-TR" dirty="0" smtClean="0"/>
              <a:t>’’. (4)</a:t>
            </a:r>
            <a:endParaRPr lang="tr-TR" dirty="0"/>
          </a:p>
        </p:txBody>
      </p:sp>
    </p:spTree>
    <p:extLst>
      <p:ext uri="{BB962C8B-B14F-4D97-AF65-F5344CB8AC3E}">
        <p14:creationId xmlns:p14="http://schemas.microsoft.com/office/powerpoint/2010/main" val="2152927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8018"/>
          </a:xfrm>
        </p:spPr>
        <p:txBody>
          <a:bodyPr>
            <a:normAutofit fontScale="90000"/>
          </a:bodyPr>
          <a:lstStyle/>
          <a:p>
            <a:endParaRPr lang="tr-TR" dirty="0"/>
          </a:p>
        </p:txBody>
      </p:sp>
      <p:sp>
        <p:nvSpPr>
          <p:cNvPr id="3" name="İçerik Yer Tutucusu 2"/>
          <p:cNvSpPr>
            <a:spLocks noGrp="1"/>
          </p:cNvSpPr>
          <p:nvPr>
            <p:ph idx="1"/>
          </p:nvPr>
        </p:nvSpPr>
        <p:spPr>
          <a:xfrm>
            <a:off x="251520" y="332656"/>
            <a:ext cx="8712968" cy="6264696"/>
          </a:xfrm>
        </p:spPr>
        <p:txBody>
          <a:bodyPr/>
          <a:lstStyle/>
          <a:p>
            <a:endParaRPr lang="tr-TR" dirty="0" smtClean="0"/>
          </a:p>
          <a:p>
            <a:r>
              <a:rPr lang="en-US" dirty="0"/>
              <a:t>literature written in English</a:t>
            </a:r>
            <a:r>
              <a:rPr lang="en-US" dirty="0" smtClean="0"/>
              <a:t>.</a:t>
            </a:r>
            <a:endParaRPr lang="en-US" dirty="0"/>
          </a:p>
          <a:p>
            <a:r>
              <a:rPr lang="en-US" dirty="0"/>
              <a:t>literature written outside of Great Britain</a:t>
            </a:r>
            <a:r>
              <a:rPr lang="en-US" dirty="0" smtClean="0"/>
              <a:t>.</a:t>
            </a:r>
            <a:endParaRPr lang="en-US" dirty="0"/>
          </a:p>
          <a:p>
            <a:r>
              <a:rPr lang="en-US" dirty="0"/>
              <a:t>Concentrating on literature of West and South Africa, India, and the Caribbean </a:t>
            </a:r>
            <a:r>
              <a:rPr lang="en-US" dirty="0" smtClean="0"/>
              <a:t>(Third </a:t>
            </a:r>
            <a:r>
              <a:rPr lang="en-US" dirty="0"/>
              <a:t>World</a:t>
            </a:r>
            <a:r>
              <a:rPr lang="en-US" dirty="0" smtClean="0"/>
              <a:t>).</a:t>
            </a:r>
            <a:endParaRPr lang="tr-TR" dirty="0" smtClean="0"/>
          </a:p>
          <a:p>
            <a:r>
              <a:rPr lang="tr-TR" dirty="0" smtClean="0"/>
              <a:t>D</a:t>
            </a:r>
            <a:r>
              <a:rPr lang="en-US" dirty="0" smtClean="0"/>
              <a:t>escribed </a:t>
            </a:r>
            <a:r>
              <a:rPr lang="en-US" dirty="0"/>
              <a:t>by some critics as </a:t>
            </a:r>
            <a:r>
              <a:rPr lang="en-US" dirty="0" smtClean="0"/>
              <a:t>the</a:t>
            </a:r>
            <a:r>
              <a:rPr lang="tr-TR" dirty="0" smtClean="0"/>
              <a:t> </a:t>
            </a:r>
            <a:r>
              <a:rPr lang="en-US" dirty="0" smtClean="0"/>
              <a:t>“empire </a:t>
            </a:r>
            <a:r>
              <a:rPr lang="en-US" dirty="0"/>
              <a:t>writing </a:t>
            </a:r>
            <a:r>
              <a:rPr lang="en-US" dirty="0" smtClean="0"/>
              <a:t>back</a:t>
            </a:r>
            <a:r>
              <a:rPr lang="tr-TR" dirty="0" smtClean="0"/>
              <a:t>.</a:t>
            </a:r>
            <a:r>
              <a:rPr lang="en-US" dirty="0" smtClean="0"/>
              <a:t>”</a:t>
            </a:r>
            <a:endParaRPr lang="tr-TR" dirty="0" smtClean="0"/>
          </a:p>
          <a:p>
            <a:endParaRPr lang="en-US" dirty="0"/>
          </a:p>
        </p:txBody>
      </p:sp>
    </p:spTree>
    <p:extLst>
      <p:ext uri="{BB962C8B-B14F-4D97-AF65-F5344CB8AC3E}">
        <p14:creationId xmlns:p14="http://schemas.microsoft.com/office/powerpoint/2010/main" val="12823320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err="1" smtClean="0"/>
              <a:t>Assignment</a:t>
            </a:r>
            <a:endParaRPr lang="tr-TR" dirty="0"/>
          </a:p>
        </p:txBody>
      </p:sp>
      <p:sp>
        <p:nvSpPr>
          <p:cNvPr id="3" name="İçerik Yer Tutucusu 2"/>
          <p:cNvSpPr>
            <a:spLocks noGrp="1"/>
          </p:cNvSpPr>
          <p:nvPr>
            <p:ph idx="1"/>
          </p:nvPr>
        </p:nvSpPr>
        <p:spPr>
          <a:xfrm>
            <a:off x="251520" y="1412776"/>
            <a:ext cx="8640960" cy="5112568"/>
          </a:xfrm>
        </p:spPr>
        <p:txBody>
          <a:bodyPr/>
          <a:lstStyle/>
          <a:p>
            <a:endParaRPr lang="tr-TR" dirty="0" smtClean="0"/>
          </a:p>
          <a:p>
            <a:endParaRPr lang="tr-TR" dirty="0"/>
          </a:p>
          <a:p>
            <a:r>
              <a:rPr lang="tr-TR" dirty="0" err="1" smtClean="0"/>
              <a:t>If</a:t>
            </a:r>
            <a:r>
              <a:rPr lang="tr-TR" dirty="0" smtClean="0"/>
              <a:t> </a:t>
            </a:r>
            <a:r>
              <a:rPr lang="tr-TR" dirty="0" err="1" smtClean="0"/>
              <a:t>you</a:t>
            </a:r>
            <a:r>
              <a:rPr lang="tr-TR" dirty="0" smtClean="0"/>
              <a:t> </a:t>
            </a:r>
            <a:r>
              <a:rPr lang="tr-TR" dirty="0" err="1" smtClean="0"/>
              <a:t>were</a:t>
            </a:r>
            <a:r>
              <a:rPr lang="tr-TR" dirty="0" smtClean="0"/>
              <a:t> the </a:t>
            </a:r>
            <a:r>
              <a:rPr lang="tr-TR" dirty="0" err="1" smtClean="0"/>
              <a:t>author</a:t>
            </a:r>
            <a:r>
              <a:rPr lang="tr-TR" dirty="0" smtClean="0"/>
              <a:t> of the </a:t>
            </a:r>
            <a:r>
              <a:rPr lang="tr-TR" dirty="0" err="1" smtClean="0"/>
              <a:t>story</a:t>
            </a:r>
            <a:r>
              <a:rPr lang="tr-TR" dirty="0" smtClean="0"/>
              <a:t>, how </a:t>
            </a:r>
            <a:r>
              <a:rPr lang="tr-TR" dirty="0" err="1" smtClean="0"/>
              <a:t>would</a:t>
            </a:r>
            <a:r>
              <a:rPr lang="tr-TR" dirty="0" smtClean="0"/>
              <a:t> </a:t>
            </a:r>
            <a:r>
              <a:rPr lang="tr-TR" dirty="0" err="1" smtClean="0"/>
              <a:t>you</a:t>
            </a:r>
            <a:r>
              <a:rPr lang="tr-TR" dirty="0" smtClean="0"/>
              <a:t> </a:t>
            </a:r>
            <a:r>
              <a:rPr lang="tr-TR" dirty="0" err="1" smtClean="0"/>
              <a:t>conclude</a:t>
            </a:r>
            <a:r>
              <a:rPr lang="tr-TR" dirty="0" smtClean="0"/>
              <a:t> the </a:t>
            </a:r>
            <a:r>
              <a:rPr lang="tr-TR" dirty="0" err="1" smtClean="0"/>
              <a:t>narrative</a:t>
            </a:r>
            <a:r>
              <a:rPr lang="tr-TR" dirty="0" smtClean="0"/>
              <a:t>?</a:t>
            </a:r>
            <a:endParaRPr lang="tr-TR" dirty="0"/>
          </a:p>
        </p:txBody>
      </p:sp>
    </p:spTree>
    <p:extLst>
      <p:ext uri="{BB962C8B-B14F-4D97-AF65-F5344CB8AC3E}">
        <p14:creationId xmlns:p14="http://schemas.microsoft.com/office/powerpoint/2010/main" val="3289124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smtClean="0"/>
              <a:t>Emigration</a:t>
            </a:r>
            <a:r>
              <a:rPr lang="tr-TR" dirty="0" smtClean="0"/>
              <a:t>, </a:t>
            </a:r>
            <a:r>
              <a:rPr lang="tr-TR" dirty="0" err="1" smtClean="0"/>
              <a:t>Immigration</a:t>
            </a:r>
            <a:r>
              <a:rPr lang="tr-TR" dirty="0" smtClean="0"/>
              <a:t> </a:t>
            </a:r>
            <a:r>
              <a:rPr lang="tr-TR" dirty="0" err="1" smtClean="0"/>
              <a:t>and</a:t>
            </a:r>
            <a:r>
              <a:rPr lang="tr-TR" dirty="0" smtClean="0"/>
              <a:t> Migration</a:t>
            </a:r>
            <a:endParaRPr lang="tr-TR" dirty="0"/>
          </a:p>
        </p:txBody>
      </p:sp>
      <p:pic>
        <p:nvPicPr>
          <p:cNvPr id="5122" name="Picture 2" descr="C:\Users\Asus\Desktop\Anglophone\emigration immigrati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96752"/>
            <a:ext cx="9144000"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06056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8018"/>
          </a:xfrm>
        </p:spPr>
        <p:txBody>
          <a:bodyPr>
            <a:normAutofit fontScale="90000"/>
          </a:bodyPr>
          <a:lstStyle/>
          <a:p>
            <a:endParaRPr lang="tr-TR" dirty="0"/>
          </a:p>
        </p:txBody>
      </p:sp>
      <p:sp>
        <p:nvSpPr>
          <p:cNvPr id="3" name="İçerik Yer Tutucusu 2"/>
          <p:cNvSpPr>
            <a:spLocks noGrp="1"/>
          </p:cNvSpPr>
          <p:nvPr>
            <p:ph idx="1"/>
          </p:nvPr>
        </p:nvSpPr>
        <p:spPr>
          <a:xfrm>
            <a:off x="179512" y="332656"/>
            <a:ext cx="8712968" cy="6336704"/>
          </a:xfrm>
        </p:spPr>
        <p:txBody>
          <a:bodyPr/>
          <a:lstStyle/>
          <a:p>
            <a:endParaRPr lang="tr-TR" dirty="0" smtClean="0"/>
          </a:p>
          <a:p>
            <a:endParaRPr lang="tr-TR" dirty="0"/>
          </a:p>
        </p:txBody>
      </p:sp>
      <p:pic>
        <p:nvPicPr>
          <p:cNvPr id="6146" name="Picture 2" descr="C:\Users\Asus\Desktop\Anglophone\Emigrate_VS_Immigr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8928992" cy="669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666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457200" y="228919"/>
            <a:ext cx="8229600" cy="45719"/>
          </a:xfrm>
        </p:spPr>
        <p:txBody>
          <a:bodyPr>
            <a:normAutofit fontScale="90000"/>
          </a:bodyPr>
          <a:lstStyle/>
          <a:p>
            <a:endParaRPr lang="tr-TR" dirty="0"/>
          </a:p>
        </p:txBody>
      </p:sp>
      <p:sp>
        <p:nvSpPr>
          <p:cNvPr id="3" name="İçerik Yer Tutucusu 2"/>
          <p:cNvSpPr>
            <a:spLocks noGrp="1"/>
          </p:cNvSpPr>
          <p:nvPr>
            <p:ph idx="1"/>
          </p:nvPr>
        </p:nvSpPr>
        <p:spPr>
          <a:xfrm>
            <a:off x="107504" y="332656"/>
            <a:ext cx="8928992" cy="6336704"/>
          </a:xfrm>
        </p:spPr>
        <p:txBody>
          <a:bodyPr/>
          <a:lstStyle/>
          <a:p>
            <a:endParaRPr lang="tr-TR" dirty="0" smtClean="0"/>
          </a:p>
          <a:p>
            <a:r>
              <a:rPr lang="en-US" dirty="0"/>
              <a:t>People are always saying there's no quality of life in </a:t>
            </a:r>
            <a:r>
              <a:rPr lang="tr-TR" dirty="0" err="1" smtClean="0"/>
              <a:t>Nigeria</a:t>
            </a:r>
            <a:r>
              <a:rPr lang="en-US" dirty="0" smtClean="0"/>
              <a:t>, </a:t>
            </a:r>
            <a:r>
              <a:rPr lang="en-US" dirty="0"/>
              <a:t>and everyone wants to </a:t>
            </a:r>
            <a:r>
              <a:rPr lang="en-US" b="1" dirty="0">
                <a:solidFill>
                  <a:srgbClr val="FF0000"/>
                </a:solidFill>
              </a:rPr>
              <a:t>emigrate</a:t>
            </a:r>
            <a:r>
              <a:rPr lang="en-US" dirty="0"/>
              <a:t>," </a:t>
            </a:r>
            <a:r>
              <a:rPr lang="tr-TR" dirty="0" smtClean="0"/>
              <a:t>s</a:t>
            </a:r>
            <a:r>
              <a:rPr lang="en-US" dirty="0" smtClean="0"/>
              <a:t>he </a:t>
            </a:r>
            <a:r>
              <a:rPr lang="en-US" dirty="0"/>
              <a:t>said</a:t>
            </a:r>
            <a:r>
              <a:rPr lang="en-US" dirty="0" smtClean="0"/>
              <a:t>.</a:t>
            </a:r>
            <a:endParaRPr lang="tr-TR" dirty="0" smtClean="0"/>
          </a:p>
          <a:p>
            <a:r>
              <a:rPr lang="en-US" dirty="0"/>
              <a:t>Citizens from </a:t>
            </a:r>
            <a:r>
              <a:rPr lang="tr-TR" dirty="0" err="1" smtClean="0"/>
              <a:t>various</a:t>
            </a:r>
            <a:r>
              <a:rPr lang="tr-TR" dirty="0" smtClean="0"/>
              <a:t> Third World</a:t>
            </a:r>
            <a:r>
              <a:rPr lang="en-US" dirty="0" smtClean="0"/>
              <a:t> </a:t>
            </a:r>
            <a:r>
              <a:rPr lang="en-US" dirty="0"/>
              <a:t>countries were given freedom to </a:t>
            </a:r>
            <a:r>
              <a:rPr lang="en-US" dirty="0">
                <a:solidFill>
                  <a:srgbClr val="FF0000"/>
                </a:solidFill>
              </a:rPr>
              <a:t>immigrate</a:t>
            </a:r>
            <a:r>
              <a:rPr lang="en-US" dirty="0"/>
              <a:t> to </a:t>
            </a:r>
            <a:r>
              <a:rPr lang="tr-TR" dirty="0" smtClean="0"/>
              <a:t>Britain</a:t>
            </a:r>
            <a:r>
              <a:rPr lang="en-US" dirty="0" smtClean="0"/>
              <a:t> </a:t>
            </a:r>
            <a:r>
              <a:rPr lang="tr-TR" dirty="0" err="1" smtClean="0"/>
              <a:t>during</a:t>
            </a:r>
            <a:r>
              <a:rPr lang="tr-TR" dirty="0" smtClean="0"/>
              <a:t> post-</a:t>
            </a:r>
            <a:r>
              <a:rPr lang="tr-TR" dirty="0" err="1" smtClean="0"/>
              <a:t>war</a:t>
            </a:r>
            <a:r>
              <a:rPr lang="tr-TR" dirty="0" smtClean="0"/>
              <a:t> </a:t>
            </a:r>
            <a:r>
              <a:rPr lang="tr-TR" dirty="0" err="1" smtClean="0"/>
              <a:t>period</a:t>
            </a:r>
            <a:r>
              <a:rPr lang="tr-TR" dirty="0" smtClean="0"/>
              <a:t>. </a:t>
            </a:r>
          </a:p>
          <a:p>
            <a:r>
              <a:rPr lang="en-US" dirty="0"/>
              <a:t>Swallows </a:t>
            </a:r>
            <a:r>
              <a:rPr lang="en-US" dirty="0">
                <a:solidFill>
                  <a:srgbClr val="FF0000"/>
                </a:solidFill>
              </a:rPr>
              <a:t>migrate </a:t>
            </a:r>
            <a:r>
              <a:rPr lang="en-US" dirty="0"/>
              <a:t>south in </a:t>
            </a:r>
            <a:r>
              <a:rPr lang="en-US" dirty="0" smtClean="0"/>
              <a:t>winter</a:t>
            </a:r>
            <a:r>
              <a:rPr lang="tr-TR" dirty="0" smtClean="0"/>
              <a:t>.</a:t>
            </a:r>
            <a:endParaRPr lang="tr-TR" dirty="0"/>
          </a:p>
        </p:txBody>
      </p:sp>
    </p:spTree>
    <p:extLst>
      <p:ext uri="{BB962C8B-B14F-4D97-AF65-F5344CB8AC3E}">
        <p14:creationId xmlns:p14="http://schemas.microsoft.com/office/powerpoint/2010/main" val="276299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457200" y="228919"/>
            <a:ext cx="8229600" cy="45719"/>
          </a:xfrm>
        </p:spPr>
        <p:txBody>
          <a:bodyPr>
            <a:normAutofit fontScale="90000"/>
          </a:bodyPr>
          <a:lstStyle/>
          <a:p>
            <a:endParaRPr lang="tr-TR" dirty="0"/>
          </a:p>
        </p:txBody>
      </p:sp>
      <p:sp>
        <p:nvSpPr>
          <p:cNvPr id="3" name="İçerik Yer Tutucusu 2"/>
          <p:cNvSpPr>
            <a:spLocks noGrp="1"/>
          </p:cNvSpPr>
          <p:nvPr>
            <p:ph idx="1"/>
          </p:nvPr>
        </p:nvSpPr>
        <p:spPr>
          <a:xfrm>
            <a:off x="107504" y="260648"/>
            <a:ext cx="8928992" cy="6336704"/>
          </a:xfrm>
        </p:spPr>
        <p:txBody>
          <a:bodyPr/>
          <a:lstStyle/>
          <a:p>
            <a:endParaRPr lang="tr-TR" dirty="0" smtClean="0"/>
          </a:p>
          <a:p>
            <a:r>
              <a:rPr lang="tr-TR" dirty="0" err="1" smtClean="0"/>
              <a:t>Why</a:t>
            </a:r>
            <a:r>
              <a:rPr lang="tr-TR" dirty="0" smtClean="0"/>
              <a:t> People </a:t>
            </a:r>
            <a:r>
              <a:rPr lang="tr-TR" dirty="0" err="1" smtClean="0"/>
              <a:t>Emigrate</a:t>
            </a:r>
            <a:r>
              <a:rPr lang="tr-TR" dirty="0" smtClean="0"/>
              <a:t>?</a:t>
            </a:r>
          </a:p>
          <a:p>
            <a:pPr marL="0" indent="0">
              <a:buNone/>
            </a:pPr>
            <a:endParaRPr lang="tr-TR" dirty="0" smtClean="0"/>
          </a:p>
          <a:p>
            <a:endParaRPr lang="tr-TR" dirty="0"/>
          </a:p>
          <a:p>
            <a:r>
              <a:rPr lang="tr-TR" dirty="0" err="1" smtClean="0"/>
              <a:t>What</a:t>
            </a:r>
            <a:r>
              <a:rPr lang="tr-TR" dirty="0" smtClean="0"/>
              <a:t> </a:t>
            </a:r>
            <a:r>
              <a:rPr lang="tr-TR" dirty="0" err="1" smtClean="0"/>
              <a:t>are</a:t>
            </a:r>
            <a:r>
              <a:rPr lang="tr-TR" dirty="0" smtClean="0"/>
              <a:t> the </a:t>
            </a:r>
            <a:r>
              <a:rPr lang="tr-TR" dirty="0" err="1" smtClean="0"/>
              <a:t>real</a:t>
            </a:r>
            <a:r>
              <a:rPr lang="tr-TR" dirty="0" smtClean="0"/>
              <a:t> </a:t>
            </a:r>
            <a:r>
              <a:rPr lang="tr-TR" dirty="0" err="1" smtClean="0"/>
              <a:t>reasons</a:t>
            </a:r>
            <a:r>
              <a:rPr lang="tr-TR" dirty="0" smtClean="0"/>
              <a:t>, </a:t>
            </a:r>
            <a:r>
              <a:rPr lang="tr-TR" dirty="0" err="1" smtClean="0"/>
              <a:t>push</a:t>
            </a:r>
            <a:r>
              <a:rPr lang="tr-TR" dirty="0" smtClean="0"/>
              <a:t> </a:t>
            </a:r>
            <a:r>
              <a:rPr lang="tr-TR" dirty="0" err="1" smtClean="0"/>
              <a:t>factors</a:t>
            </a:r>
            <a:r>
              <a:rPr lang="tr-TR" dirty="0" smtClean="0"/>
              <a:t> or </a:t>
            </a:r>
            <a:r>
              <a:rPr lang="tr-TR" dirty="0" err="1" smtClean="0"/>
              <a:t>objectives</a:t>
            </a:r>
            <a:r>
              <a:rPr lang="tr-TR" dirty="0" smtClean="0"/>
              <a:t> of </a:t>
            </a:r>
            <a:r>
              <a:rPr lang="tr-TR" dirty="0" err="1" smtClean="0"/>
              <a:t>immigration</a:t>
            </a:r>
            <a:r>
              <a:rPr lang="tr-TR" dirty="0" smtClean="0"/>
              <a:t>?</a:t>
            </a:r>
          </a:p>
          <a:p>
            <a:pPr marL="0" indent="0">
              <a:buNone/>
            </a:pPr>
            <a:endParaRPr lang="tr-TR" dirty="0" smtClean="0"/>
          </a:p>
          <a:p>
            <a:endParaRPr lang="tr-TR" dirty="0"/>
          </a:p>
          <a:p>
            <a:r>
              <a:rPr lang="tr-TR" dirty="0" err="1" smtClean="0"/>
              <a:t>Which</a:t>
            </a:r>
            <a:r>
              <a:rPr lang="tr-TR" dirty="0" smtClean="0"/>
              <a:t> </a:t>
            </a:r>
            <a:r>
              <a:rPr lang="tr-TR" dirty="0" err="1" smtClean="0"/>
              <a:t>countries</a:t>
            </a:r>
            <a:r>
              <a:rPr lang="tr-TR" dirty="0" smtClean="0"/>
              <a:t> do </a:t>
            </a:r>
            <a:r>
              <a:rPr lang="tr-TR" dirty="0" err="1" smtClean="0"/>
              <a:t>they</a:t>
            </a:r>
            <a:r>
              <a:rPr lang="tr-TR" dirty="0" smtClean="0"/>
              <a:t> </a:t>
            </a:r>
            <a:r>
              <a:rPr lang="tr-TR" dirty="0" err="1" smtClean="0"/>
              <a:t>dream</a:t>
            </a:r>
            <a:r>
              <a:rPr lang="tr-TR" dirty="0" smtClean="0"/>
              <a:t> of </a:t>
            </a:r>
            <a:r>
              <a:rPr lang="tr-TR" dirty="0" err="1" smtClean="0"/>
              <a:t>immigrating</a:t>
            </a:r>
            <a:r>
              <a:rPr lang="tr-TR" dirty="0" smtClean="0"/>
              <a:t>? </a:t>
            </a:r>
            <a:endParaRPr lang="tr-TR" dirty="0"/>
          </a:p>
        </p:txBody>
      </p:sp>
    </p:spTree>
    <p:extLst>
      <p:ext uri="{BB962C8B-B14F-4D97-AF65-F5344CB8AC3E}">
        <p14:creationId xmlns:p14="http://schemas.microsoft.com/office/powerpoint/2010/main" val="2160775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THE FLAG OF NIGERIA</a:t>
            </a:r>
            <a:endParaRPr lang="tr-TR" dirty="0"/>
          </a:p>
        </p:txBody>
      </p:sp>
      <p:pic>
        <p:nvPicPr>
          <p:cNvPr id="2050" name="Picture 2" descr="C:\Users\Asus\Desktop\Nigerian Fla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280920"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462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4978</TotalTime>
  <Words>1861</Words>
  <Application>Microsoft Office PowerPoint</Application>
  <PresentationFormat>Ekran Gösterisi (4:3)</PresentationFormat>
  <Paragraphs>147</Paragraphs>
  <Slides>40</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40</vt:i4>
      </vt:variant>
    </vt:vector>
  </HeadingPairs>
  <TitlesOfParts>
    <vt:vector size="44" baseType="lpstr">
      <vt:lpstr>Arial</vt:lpstr>
      <vt:lpstr>Calibri</vt:lpstr>
      <vt:lpstr>Wingdings</vt:lpstr>
      <vt:lpstr>Ofis Teması</vt:lpstr>
      <vt:lpstr>PowerPoint Sunusu</vt:lpstr>
      <vt:lpstr>PowerPoint Sunusu</vt:lpstr>
      <vt:lpstr>ANGLOPHONE LITERATURE</vt:lpstr>
      <vt:lpstr>PowerPoint Sunusu</vt:lpstr>
      <vt:lpstr>Emigration, Immigration and Migration</vt:lpstr>
      <vt:lpstr>PowerPoint Sunusu</vt:lpstr>
      <vt:lpstr>PowerPoint Sunusu</vt:lpstr>
      <vt:lpstr>PowerPoint Sunusu</vt:lpstr>
      <vt:lpstr>THE FLAG OF NIGERIA</vt:lpstr>
      <vt:lpstr>Colonial History in Nigeria</vt:lpstr>
      <vt:lpstr>PowerPoint Sunusu</vt:lpstr>
      <vt:lpstr>After Independence</vt:lpstr>
      <vt:lpstr>PowerPoint Sunusu</vt:lpstr>
      <vt:lpstr>Demographic Structure, Culture</vt:lpstr>
      <vt:lpstr>PowerPoint Sunusu</vt:lpstr>
      <vt:lpstr>Neo-colonialism and Nigeria</vt:lpstr>
      <vt:lpstr>PowerPoint Sunusu</vt:lpstr>
      <vt:lpstr>Chimamanda Ngozi Adichie (b.1977)</vt:lpstr>
      <vt:lpstr>BIOGRAPHY</vt:lpstr>
      <vt:lpstr>PowerPoint Sunusu</vt:lpstr>
      <vt:lpstr>PowerPoint Sunusu</vt:lpstr>
      <vt:lpstr>PLOT</vt:lpstr>
      <vt:lpstr>PowerPoint Sunusu</vt:lpstr>
      <vt:lpstr>PowerPoint Sunusu</vt:lpstr>
      <vt:lpstr>AKUNNA</vt:lpstr>
      <vt:lpstr>SETTING</vt:lpstr>
      <vt:lpstr>NARRATOR</vt:lpstr>
      <vt:lpstr>AMERICAN DREAM</vt:lpstr>
      <vt:lpstr>PowerPoint Sunusu</vt:lpstr>
      <vt:lpstr>Discussions on American Dream</vt:lpstr>
      <vt:lpstr>PowerPoint Sunusu</vt:lpstr>
      <vt:lpstr>The Title of the Story</vt:lpstr>
      <vt:lpstr>PowerPoint Sunusu</vt:lpstr>
      <vt:lpstr>PowerPoint Sunusu</vt:lpstr>
      <vt:lpstr>Fortune Cookie</vt:lpstr>
      <vt:lpstr>Depiction of the Orient</vt:lpstr>
      <vt:lpstr>Stereotype, Cultural Representation</vt:lpstr>
      <vt:lpstr>PowerPoint Sunusu</vt:lpstr>
      <vt:lpstr>PowerPoint Sunusu</vt:lpstr>
      <vt:lpstr>Assignment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ANGLOPHONE LITERATURE</dc:title>
  <dc:creator>Asus</dc:creator>
  <cp:lastModifiedBy>Pc</cp:lastModifiedBy>
  <cp:revision>60</cp:revision>
  <dcterms:created xsi:type="dcterms:W3CDTF">2016-03-23T15:43:38Z</dcterms:created>
  <dcterms:modified xsi:type="dcterms:W3CDTF">2018-03-07T05:33:43Z</dcterms:modified>
</cp:coreProperties>
</file>