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4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2D82D-9F2E-374C-97BA-5888751EBD57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8DCFE-7D0D-7046-9274-54F756CE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987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7826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619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309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539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419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345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445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64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322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546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16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622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430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093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63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94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14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DDE9AD-4FE9-4533-968F-C79D56DBF2A0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E32E757-4BB3-40BD-9A7B-3DE8425C9A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2241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EŞYA KAVRAMI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60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Eşya, genel anlamda, cismani, kendi başına bir varlığı bulunan ve üzerinde hakimiyet kurulabilen şeylerdir.</a:t>
            </a:r>
          </a:p>
          <a:p>
            <a:r>
              <a:rPr lang="tr-TR" dirty="0" smtClean="0"/>
              <a:t>Ancak hukuki anlamda eşya kavramında, eşyanın yalnızca fiziki anlamda niteliklerine değil, aynı zamanda ekonomik işlevi ve iş hayatındaki düşünceler ve ahlaki görüşler de dikkate </a:t>
            </a:r>
            <a:r>
              <a:rPr lang="tr-TR" dirty="0" err="1" smtClean="0"/>
              <a:t>aınır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248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EŞYANIN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Cismani olma</a:t>
            </a:r>
          </a:p>
          <a:p>
            <a:r>
              <a:rPr lang="tr-TR" dirty="0"/>
              <a:t>Sınırlandırılmış Olma</a:t>
            </a:r>
          </a:p>
          <a:p>
            <a:r>
              <a:rPr lang="tr-TR" dirty="0"/>
              <a:t>Üzerinde Hakimiyet Kurmaya Elverişli olma</a:t>
            </a:r>
          </a:p>
          <a:p>
            <a:r>
              <a:rPr lang="tr-TR" dirty="0" smtClean="0"/>
              <a:t>Ekonomik bütünlük arz etme</a:t>
            </a:r>
          </a:p>
          <a:p>
            <a:r>
              <a:rPr lang="tr-TR" dirty="0" smtClean="0"/>
              <a:t>İnsan vücuduna ait olmama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224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Cismani olma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Medeni Kanun, maddi varlığı olan yani cismani şeyleri eşya olarak kabul etmiştir. </a:t>
            </a:r>
          </a:p>
          <a:p>
            <a:r>
              <a:rPr lang="tr-TR" dirty="0" smtClean="0"/>
              <a:t>Bu kuralın istinası da mevcuttur. Örneğin doğal güçler mülkiyet hakkına, alacaklar ve devredilebilir diğer haklar intifa ve rehin hakkına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89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Sınırlandırılmış olma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Sınırlandırılmış olma, doğal veya yapay yönden meydana gelen maddi fiziki bir bütünlüğü ifade eder. </a:t>
            </a:r>
          </a:p>
          <a:p>
            <a:r>
              <a:rPr lang="tr-TR" dirty="0" smtClean="0"/>
              <a:t>Katı nesnelerde bu bütünlük kendiliğinden varken; sıvı ve gazlar, içinde bulundukları kabın şeklini almak suretiyle </a:t>
            </a:r>
            <a:r>
              <a:rPr lang="tr-TR" dirty="0" err="1" smtClean="0"/>
              <a:t>sınırlandırılmışlığa</a:t>
            </a:r>
            <a:r>
              <a:rPr lang="tr-TR" dirty="0" smtClean="0"/>
              <a:t> konu olur. </a:t>
            </a:r>
          </a:p>
        </p:txBody>
      </p:sp>
    </p:spTree>
    <p:extLst>
      <p:ext uri="{BB962C8B-B14F-4D97-AF65-F5344CB8AC3E}">
        <p14:creationId xmlns:p14="http://schemas.microsoft.com/office/powerpoint/2010/main" val="2005347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Üzerinde hakimiyet kurmaya elverişli olma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şeyin hukuki anlamda eşya sayılabilmesi için o şey hem fiili hm de hukuki hakimiyet kurmaya elverişli olmalıdır. </a:t>
            </a:r>
          </a:p>
          <a:p>
            <a:pPr marL="342900" indent="-342900">
              <a:buFont typeface="+mj-lt"/>
              <a:buAutoNum type="arabicPeriod"/>
            </a:pPr>
            <a:r>
              <a:rPr lang="tr-TR" dirty="0" smtClean="0"/>
              <a:t>Fiili hakimiyet kurmaya elverişli olma: Şeyin insan iradesine tâbi olabilmesi. </a:t>
            </a:r>
          </a:p>
          <a:p>
            <a:pPr marL="342900" indent="-342900">
              <a:buFont typeface="+mj-lt"/>
              <a:buAutoNum type="arabicPeriod"/>
            </a:pPr>
            <a:r>
              <a:rPr lang="tr-TR" dirty="0" smtClean="0"/>
              <a:t>Hukuki hakimiyet kurmaya elverişli olma: Bir yandan hak konusu olmaya elverişliliği, diğer yandan da hukuk düzeninin buna izin vermesini ifade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8468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Ekonomik bütünlük arz etme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Cismani bütünlük aynı zamanda ekonomik bir bütünlük de arz etmelidir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Örneğin bir pirinç, küçük bir cam parçası, bir nohut, fiziki bütünlüğü olmakla beraber, ihtiyaca cevap cevap verecek miktarda veya özellikte olmadıkça hukuki anlamda eşya olarak kabul edilemez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5589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VÜCUDUNA AİT OLMAMA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Yaşayan insan vücudu ve vücutla organik bağ içinde bulunan kısımları üzerinde kişinin kişilik hakkı vardır ve bu malvarlığına ilişkin bir hak değildir. </a:t>
            </a:r>
          </a:p>
          <a:p>
            <a:r>
              <a:rPr lang="tr-TR" dirty="0" smtClean="0"/>
              <a:t>İnsan vücudundan ayrılmış parçalarda ise, kesilmiş saç, tırnak, çekilmiş diş, insan vücuduna ait değildir, dolayısıyla eşya statüsüne sahiptir. </a:t>
            </a:r>
          </a:p>
          <a:p>
            <a:r>
              <a:rPr lang="tr-TR" dirty="0" smtClean="0"/>
              <a:t>Organ ve doku nakillerinde ise, kişiden alınacak organ bir başkasına nakledilecekse, vücuttan ayrıldıktan sonra eşya niteliğini taşıyan parça, bir başkasına nakledilmek suretiyle eşya niteliğini kaybeder.</a:t>
            </a:r>
          </a:p>
        </p:txBody>
      </p:sp>
    </p:spTree>
    <p:extLst>
      <p:ext uri="{BB962C8B-B14F-4D97-AF65-F5344CB8AC3E}">
        <p14:creationId xmlns:p14="http://schemas.microsoft.com/office/powerpoint/2010/main" val="8253172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Gökyüzü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Gökyüzü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ökyüzü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TM03457452[[fn=Gökyüzü]]</Template>
  <TotalTime>62</TotalTime>
  <Words>330</Words>
  <Application>Microsoft Macintosh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Gökyüzü</vt:lpstr>
      <vt:lpstr>EŞYA KAVRAMI</vt:lpstr>
      <vt:lpstr>eşya</vt:lpstr>
      <vt:lpstr>EŞYANIN ÖZELLİKLERİ</vt:lpstr>
      <vt:lpstr>Cismani olma</vt:lpstr>
      <vt:lpstr>Sınırlandırılmış olma</vt:lpstr>
      <vt:lpstr>Üzerinde hakimiyet kurmaya elverişli olma</vt:lpstr>
      <vt:lpstr>Ekonomik bütünlük arz etme</vt:lpstr>
      <vt:lpstr>İNSAN VÜCUDUNA AİT OLMAMA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EŞYA KAVRAMI</dc:title>
  <dc:creator>Tuğçe Oral</dc:creator>
  <cp:lastModifiedBy>Tuğçe ORAL</cp:lastModifiedBy>
  <cp:revision>8</cp:revision>
  <dcterms:created xsi:type="dcterms:W3CDTF">2018-05-09T14:26:55Z</dcterms:created>
  <dcterms:modified xsi:type="dcterms:W3CDTF">2018-05-09T17:18:20Z</dcterms:modified>
</cp:coreProperties>
</file>