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47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45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8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37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5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5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9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4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26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57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7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54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9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3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6BCDB2-D9EA-4F15-87B5-D8D3D62306F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6C7EF-3A88-45EB-98FF-CD0B0B215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FMUS1003 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667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Pestisitler ve ve sulak alan üzerindeki etkileri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970" y="2673350"/>
            <a:ext cx="91906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2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Pestisitlerin hedef aldığı organizma dışında </a:t>
            </a:r>
            <a:r>
              <a:rPr lang="tr-TR" dirty="0"/>
              <a:t>doğal </a:t>
            </a:r>
            <a:r>
              <a:rPr lang="tr-TR" dirty="0" smtClean="0"/>
              <a:t>çevreye, insana, kuşlara, balıklar ve tüm sucul organizmalara ve yararlı böceklere vb. </a:t>
            </a:r>
            <a:r>
              <a:rPr lang="tr-TR" dirty="0" err="1" smtClean="0"/>
              <a:t>toksik</a:t>
            </a:r>
            <a:r>
              <a:rPr lang="tr-TR" dirty="0" smtClean="0"/>
              <a:t> etkileri mevcuttur. Yanlış ve kontrolsüz kullanımının oluşturacağı riskleri engelleyebilmek için pestisit </a:t>
            </a:r>
            <a:r>
              <a:rPr lang="tr-TR" dirty="0" err="1"/>
              <a:t>derişimlerinin</a:t>
            </a:r>
            <a:r>
              <a:rPr lang="tr-TR" dirty="0"/>
              <a:t> </a:t>
            </a:r>
            <a:r>
              <a:rPr lang="tr-TR" dirty="0" smtClean="0"/>
              <a:t>tayini hayati önem arz etmektedir.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750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Herbisitler</a:t>
            </a:r>
          </a:p>
          <a:p>
            <a:r>
              <a:rPr lang="tr-TR" dirty="0" err="1" smtClean="0"/>
              <a:t>Fungusitler</a:t>
            </a:r>
            <a:endParaRPr lang="tr-TR" dirty="0" smtClean="0"/>
          </a:p>
          <a:p>
            <a:r>
              <a:rPr lang="tr-TR" dirty="0" err="1" smtClean="0"/>
              <a:t>İnsektisitler</a:t>
            </a:r>
            <a:endParaRPr lang="tr-TR" dirty="0" smtClean="0"/>
          </a:p>
          <a:p>
            <a:r>
              <a:rPr lang="tr-TR" dirty="0" err="1" smtClean="0"/>
              <a:t>Algisitler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13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1" y="886598"/>
            <a:ext cx="9601196" cy="1303867"/>
          </a:xfrm>
        </p:spPr>
        <p:txBody>
          <a:bodyPr/>
          <a:lstStyle/>
          <a:p>
            <a:r>
              <a:rPr lang="tr-TR" dirty="0"/>
              <a:t>Sularda Pestisit Kalıntısı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902" y="2618403"/>
            <a:ext cx="6496619" cy="33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 smtClean="0"/>
              <a:t>Akdogan</a:t>
            </a:r>
            <a:r>
              <a:rPr lang="tr-TR" sz="1000" dirty="0" smtClean="0"/>
              <a:t> et al. </a:t>
            </a:r>
            <a:r>
              <a:rPr lang="tr-TR" sz="1000" smtClean="0"/>
              <a:t>Pestisitlerin Önemi ve Ekosisteme Etkileri Akademik Gıda 10(1) (2012) 125-132 </a:t>
            </a:r>
          </a:p>
          <a:p>
            <a:r>
              <a:rPr lang="tr-TR" sz="1000" dirty="0" smtClean="0"/>
              <a:t>Tanyolaç</a:t>
            </a:r>
            <a:r>
              <a:rPr lang="tr-TR" sz="1000" dirty="0" smtClean="0"/>
              <a:t>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</a:p>
          <a:p>
            <a:r>
              <a:rPr lang="tr-TR" sz="1000" dirty="0" smtClean="0"/>
              <a:t>Erkul, H., (2012), Çevre Koruma, Detay Yayınları: 501, Ankara. </a:t>
            </a:r>
          </a:p>
          <a:p>
            <a:r>
              <a:rPr lang="tr-TR" sz="1000" dirty="0" smtClean="0"/>
              <a:t>Görmez, K., (2010), Çevre Sorunları, Nobel Yayın Dağıtım: 1138, Ankara.</a:t>
            </a:r>
          </a:p>
          <a:p>
            <a:r>
              <a:rPr lang="tr-TR" sz="1000" dirty="0" smtClean="0"/>
              <a:t>N. BAYRAK1 , B. SARIBOĞA2 , T. BAYRAK3 KENTSEL GELİŞİM VE ÇEVRE SAĞLIĞI İLİŞKİSİ: SİNOP İLİ ÖRNEĞİ, HKMO-Mühendislik Ölçmeleri STB Komisyonu 8. Ulusal Mühendislik Ölçmeleri Sempozyumu 19-21 Ekim 2016, Yıldız Teknik Üniversitesi, İstanbul</a:t>
            </a: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89829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9</TotalTime>
  <Words>320</Words>
  <Application>Microsoft Office PowerPoint</Application>
  <PresentationFormat>Geniş ekran</PresentationFormat>
  <Paragraphs>30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</vt:lpstr>
      <vt:lpstr>FMUS1003 Su okuryazarlığı</vt:lpstr>
      <vt:lpstr>Pestisitler ve ve sulak alan üzerindeki etkileri</vt:lpstr>
      <vt:lpstr>PowerPoint Sunusu</vt:lpstr>
      <vt:lpstr>PowerPoint Sunusu</vt:lpstr>
      <vt:lpstr>Sularda Pestisit Kalıntısı 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3</cp:revision>
  <dcterms:created xsi:type="dcterms:W3CDTF">2020-10-02T12:02:29Z</dcterms:created>
  <dcterms:modified xsi:type="dcterms:W3CDTF">2020-10-02T12:12:10Z</dcterms:modified>
</cp:coreProperties>
</file>