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130072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Kongrenin Ülkeye Kazandırılmasında Etkili Etmenler</a:t>
            </a:r>
          </a:p>
        </p:txBody>
      </p:sp>
    </p:spTree>
    <p:extLst>
      <p:ext uri="{BB962C8B-B14F-4D97-AF65-F5344CB8AC3E}">
        <p14:creationId xmlns:p14="http://schemas.microsoft.com/office/powerpoint/2010/main" val="1971287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Yüz yüze görüşmenin etkisi: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bilgi alışverişinde bulunmak, tartışmak ve iletişim kurmak için düzenlenmektedir.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iş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amaçlı toplantılarda iş adamları yüz yüze görüşmenin önemine inanmaktadır. Makinelerin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iletişim amaçlı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kullanılmasının yüz yüze görüşme ile sağlanan iletişimi sağlamadığı kabul edilmektedir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ICCA Başkanı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Hulton’un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kongrelerin geleceği ilgili olarak belirlemesi, “Teknoloji inanılmaz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hızla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ilerliyor. Video konferans ve internet sayesinde insanlar yan yana gibi konuşuyor. Ancak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bunlara rağmen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göz göze gelip, tamam bu iş oldu demek isteyen çok insan var. Bu asla değişmeyen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kuraldır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kongrelerin gelecekte de bir ihtiyaç olacağının göstergesidir”(alıntının yılı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yerinin sayfa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sayısı eksik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kongreler üzerinde sadece olumsuz etki yapmamaktadır. Teknoloji sayesinde bugün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insanlar uçak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biletlerini ve oteldeki yer tahsislerini bilgisayarlar yardımı ile kendileri yapabilmektedir.</a:t>
            </a:r>
          </a:p>
        </p:txBody>
      </p:sp>
    </p:spTree>
    <p:extLst>
      <p:ext uri="{BB962C8B-B14F-4D97-AF65-F5344CB8AC3E}">
        <p14:creationId xmlns:p14="http://schemas.microsoft.com/office/powerpoint/2010/main" val="404497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Motivasyon: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Teşvikli kongreler düzenlenmesinin amacı personele motivasyon sağlamasıdır. Bu sayede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 eşi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çocuklarını birlikte götürebildiği için kendisine verilen bilgilerden yaralanması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başarılı olmakta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istenen verim sağlanmaktadır. Oysa telekonferans amaçlı personeli bir salona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toplayarak bilgiden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yararlanmaya çalışılmasının başarı oranı şüphelidir. Ayrıca bilgi alan ile veren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 iletişim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olmaması telekonferansların bir diğer dezavantajı olarak söylenebilir.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Sonuç olarak kongre turizminin gelişimini olumsuz etkileyecek unsurların temelinde maliyetler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yatmaktadır. Olumlu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yönde gelişimi sağlayacak unsurlar arasında ise sağladığı iletişim ön plana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çıkmaktadır. Üzerinde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durulması gereken nokta kongrelerin hangi amaçla düzenlendikleridir.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insan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‘Tamam bu iş oldu’ demek gereğini hissedecektir.</a:t>
            </a:r>
          </a:p>
        </p:txBody>
      </p:sp>
    </p:spTree>
    <p:extLst>
      <p:ext uri="{BB962C8B-B14F-4D97-AF65-F5344CB8AC3E}">
        <p14:creationId xmlns:p14="http://schemas.microsoft.com/office/powerpoint/2010/main" val="993987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2096064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Yönetimi, Fasikül.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667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3.2.1. Tanıtım Güven Ve Organizasyonun Önemi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uluslararası kongrenin bir ülkeye kazandırılabilmesi için ülkenin bilinmesi ve promosyon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çalışmalarının güçlü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 gerekiyor. Sözgelimi ‘Ülkemizde kongre yapılabilir mi?’ sorusunun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cevabı hakkında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yapan çevrelerde olumlu bir imaj olmalıdır.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kongreye talip kuruluşun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kongrenin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başarılabileceği konusuna güveniyor olması gerekmektedir. Bunun için alt yapının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hazır olması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önemli etkendir. Yanı sıra basında konu ile ilgili haberlerin çıkması, büyük şirketlerin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desteği, uluslararası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havacılık şirketlerinin promosyon faaliyetleri, sürekli basın bültenlerini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çıkartarak gerekli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yerlere dağıtılması vb. çalışmalarla katılımın artırılabileceği konusunda verilecek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güven, kongrenin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ülkeye kazandırılmasını sağlamaktadır. </a:t>
            </a:r>
          </a:p>
        </p:txBody>
      </p:sp>
    </p:spTree>
    <p:extLst>
      <p:ext uri="{BB962C8B-B14F-4D97-AF65-F5344CB8AC3E}">
        <p14:creationId xmlns:p14="http://schemas.microsoft.com/office/powerpoint/2010/main" val="1466674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35444"/>
            <a:ext cx="12192001" cy="68225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3.2.2. Çevirinin Önemi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kongrelerde birden fazla dilin kullanılmasının katılımı artırdığı dikkate alınacak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olursa,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organizatörü için simültane çeviri gereçleri kesinlikle ihmal edilemeyecek bir unsur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görülmelidir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Konuşmacı mikrofonda konuşurken çevirmenler de elektronik gereçler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yardımıyla söylenenlerin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anında dinleyicilere anlayacakları dilde ulaştırılması, kongre masraflarını artırıcı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faktör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olsa da yaşamsal önem taşır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3.2.3. Tanıtımda Devlet Desteğinin Önemi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 düzenini tamamlamış kongre binalarına sahip hava, deniz, demiryolu ve karayolu ulaşımında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türlü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kolaylığın sağlandığı bir kongre kenti sürekli yayın ve tanıtım etkinliği ile desteklenerek,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derneklerin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ülkedeki şubeleri kongre davetleri için cesaretlendirilerek, konuyla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elemanları yetiştirilerek uluslararası kongre pazarında önemli bir merkez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haline gelebilir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Bunun için kongre turizmini ciddiye almak ve desteklemek ilk adım olacaktır.</a:t>
            </a:r>
          </a:p>
        </p:txBody>
      </p:sp>
    </p:spTree>
    <p:extLst>
      <p:ext uri="{BB962C8B-B14F-4D97-AF65-F5344CB8AC3E}">
        <p14:creationId xmlns:p14="http://schemas.microsoft.com/office/powerpoint/2010/main" val="219216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Oteller İçin Kongrenin Önemi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birçok etkenle oteller için önem arz etmektedir. Bunlar sırası ile: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Delegeler sadece oda gelirleri oluşturmada değil, aynı zamanda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çamaşırhane, restoran,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kuaför ve diğer otel alışveriş ünitelerinde de alışveriş yaparlar.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Kongreler otellerin rezervasyon garantisidir. Her bir misafirin kalış süresini uzatması,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zamanlamasını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etkin hale getirir ve işçi ücretlerini azaltır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Kongreler durgun dönemlerdeki açıkları kapatır ve bundan dolayı daha iyi işçi –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işveren iletişimini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sağlar, çünkü durgun dönemlerde, güvenliği sağlamanın ve rutin 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koşullarının korkusunu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ortadan kaldırır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Kongreler devamlı gelecek iş grupları için uygun yapılardır. Bir kongrede geniş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sayıda potansiyel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sağlanırsa, devamlı misafirler olarak otele gelecektir. Eğer konuklar iyi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mutlu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misafir edilirlerse sadece sözde reklam olmayacak, bir sonraki şehir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ziyaretlerinde 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otelde kalmayı tercih edebileceklerdir.</a:t>
            </a:r>
          </a:p>
        </p:txBody>
      </p:sp>
    </p:spTree>
    <p:extLst>
      <p:ext uri="{BB962C8B-B14F-4D97-AF65-F5344CB8AC3E}">
        <p14:creationId xmlns:p14="http://schemas.microsoft.com/office/powerpoint/2010/main" val="304988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türde devamlı kongre alabilmenin tek yolu dürüst ve adil hizmet anlayışıdır. Bu, verilen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 sözleri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yerine getirmek, çok dikkatli davranmak ve bir kongrenin gerektirdiği tüm hizmetleri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eksiksiz yapmakla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Delegelerin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eşleri aynı zamanda çevre mağazaların ve sağlık kulüplerinin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işlerini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arttırır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 Kongre Turizminin Gelişimi İle İlgili Olumlu Olumsuz Yaklaşımlar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turizm olayının, ülke ve bölge ekonomisine olumlu katkılar yaptığı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bilinmektedir.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delegelerinin harcamaları, uluslararası turizm harcamaları ortalamasından iki ila dört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 daha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 olması ekonomiye yaptığı katkıları daha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arttırmaktadır. Kongrelerde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yaşanan sayısal artışlara dayanılarak ileriye yönelik kongre turizmi ile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iyimser tahminlerde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bulunulmaktadır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genellikle “Ölü sezon” diye tabir edilen dönemlerde organize edildiğinden, otellerin bu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dönemlerde fiyat düşürmeden boş kapasitelerini değerlendirmelerine de olanak sağlar.</a:t>
            </a:r>
          </a:p>
        </p:txBody>
      </p:sp>
    </p:spTree>
    <p:extLst>
      <p:ext uri="{BB962C8B-B14F-4D97-AF65-F5344CB8AC3E}">
        <p14:creationId xmlns:p14="http://schemas.microsoft.com/office/powerpoint/2010/main" val="1804519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şehrin kongre merkezine sahip olması, o yörenin her yönü ile gelişmesine sebep olmaktadır.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ABD’de 1980’den beri kongre merkezi inşasında bir çılgınlık yaşanmış ve son 10 yıl içerisinde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sayısı %50 oranında artmıştır. New York il meclisi üyesi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Ruth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Messinger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 oluşturmadaki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artışı uluslararası silahlanma yarışına benzetmiş ve en önemli sorunun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ülkenin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(ABD) en popüler kongre merkezlerinin çoğunun yerini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daha yeni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büyük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 alması olduğunu ifade etmiştir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son dönemlerde yaşanan ekonomik krizlere bağlı olarak ülkelerin ve firmaların tasarruf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tedbirleri uygulamaya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başlaması ve teknolojik gelişmeler sayesinde telekonferans sistemlerinin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kullanılmaya başlanması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etkilerinin ne olacakları bilinmeyen kongre turizminin geleceği ile ilgili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olumsuzluklar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91600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3.4.1. Olumsuz Yaklaşımlar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gelişimini olumsuz etkileyecek unsurlar arasında aşağıdakiler gösterilebilir: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Teknoloji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Maliyet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</a:p>
          <a:p>
            <a:pPr marL="0" indent="0" algn="just">
              <a:buNone/>
            </a:pP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Telekonferans ve video konferans uygulamalarının kullanılmaya başlanmış olması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turizminin geleceği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en kötümser uygulama olarak görülmektedir. Çünkü bu sayede insanların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 amaçlı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bulunduğu ülke veya şehirden kalkarak başka yere gitmesine gerek kalmamaktadır.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Sağlanan doğrudan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bağlantı ile üst düzey yöneticiler işlerinin başında uzmanlar ve bilim adamları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sınıflarında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laboratuvarlarında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konferansları izleyerek, yararlanabilecekleri bilgileri ulaşım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maliyetlerine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katlanmaya gerek kalmadan ve zaman kaybetmeden sağlayabileceklerdir.</a:t>
            </a:r>
          </a:p>
        </p:txBody>
      </p:sp>
    </p:spTree>
    <p:extLst>
      <p:ext uri="{BB962C8B-B14F-4D97-AF65-F5344CB8AC3E}">
        <p14:creationId xmlns:p14="http://schemas.microsoft.com/office/powerpoint/2010/main" val="87102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Üst düzey yöneticilerin ve personelin, kongrelere katılma amaçlı seyahatleri ve konaklamaları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gönderen firmalar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karşılanmaktadır. Özellikle üst düzey yöneticilerin ulaşım aracı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havayolunu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kullanmaları ve birinci sınıf mevkide seyahat etmeleri, gittikleri yerlerde lüks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beş yıldızlı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otellerde konaklamaları büyük maliyetler oluşturmaktadır. Oysa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telekonferans uygulamaları sayesinde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 bu tür masraflara katlanmak zorunda kalmamaktadırlar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Telekonferans uygulamaları sayesinde kazanılan en büyük fayda zamandır. Bugün özel sektöre ve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devlete ait üst düzey yöneticilerin zamanları değerlidir ve en kısa sürede tekrar işlerinin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başında olmaları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istenmektedir. Bu sebeple firmalar zaman kaybını önlemek için havayolu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personellerini toplantılara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göndererek oluşan masraflara katlanmaktadırlar.</a:t>
            </a:r>
          </a:p>
        </p:txBody>
      </p:sp>
    </p:spTree>
    <p:extLst>
      <p:ext uri="{BB962C8B-B14F-4D97-AF65-F5344CB8AC3E}">
        <p14:creationId xmlns:p14="http://schemas.microsoft.com/office/powerpoint/2010/main" val="79702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toplantılarda ortalama süre 3.5-4 gündür. Anlatılan konuların ve sunulan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bildirilerin hepsinin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yönetici ile ilgili olacağı da şüphelidir. Fakat yönetici en az beş gün işinin başında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olamayacaktır.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 içinde kendisi ile ilgili alanlarda kararların alınması aksayacak ve fikirlerinden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yararlanılamayacaktır. Benzer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 bilim adamları ve uzmanlar için de geçerlidir. Telekonferans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uygulamaları sayesinde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personelden yararlanma aksamayacak ve gerekirse personel iletişim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olanakları sayesinde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kendisine yararlı olacak bilgileri en kısa sürede temin edebilecektir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3.4.2. Olumlu Yaklaşımlar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Kongrelerin düzenlenmesinin olumlu etkileri arasında aşağıdakiler sayılabilir: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Yüz yüze görüşmenin etkisi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Teknoloji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Motivasyon</a:t>
            </a:r>
          </a:p>
        </p:txBody>
      </p:sp>
    </p:spTree>
    <p:extLst>
      <p:ext uri="{BB962C8B-B14F-4D97-AF65-F5344CB8AC3E}">
        <p14:creationId xmlns:p14="http://schemas.microsoft.com/office/powerpoint/2010/main" val="1660820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15</TotalTime>
  <Words>1193</Words>
  <Application>Microsoft Office PowerPoint</Application>
  <PresentationFormat>Özel</PresentationFormat>
  <Paragraphs>56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Damask</vt:lpstr>
      <vt:lpstr>Kongre ve fuar yönetimi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3</cp:revision>
  <dcterms:created xsi:type="dcterms:W3CDTF">2018-09-20T14:44:39Z</dcterms:created>
  <dcterms:modified xsi:type="dcterms:W3CDTF">2019-11-22T19:55:16Z</dcterms:modified>
</cp:coreProperties>
</file>