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460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711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7136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6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388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11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31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825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13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05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13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49F4A-F3C9-428B-B178-C524136889F5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3552F-792F-41C0-ADF6-3C50464F93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08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Tekstil eser nakliyesi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, F. 2007. </a:t>
            </a:r>
            <a:r>
              <a:rPr lang="tr-TR" dirty="0" err="1" smtClean="0"/>
              <a:t>Transportation</a:t>
            </a:r>
            <a:r>
              <a:rPr lang="tr-TR" dirty="0" smtClean="0"/>
              <a:t>. </a:t>
            </a:r>
            <a:r>
              <a:rPr lang="tr-TR" dirty="0" err="1" smtClean="0"/>
              <a:t>Unravelling</a:t>
            </a:r>
            <a:r>
              <a:rPr lang="tr-TR" dirty="0" smtClean="0"/>
              <a:t> </a:t>
            </a:r>
            <a:r>
              <a:rPr lang="tr-TR" dirty="0" err="1"/>
              <a:t>T</a:t>
            </a:r>
            <a:r>
              <a:rPr lang="tr-TR" dirty="0" err="1" smtClean="0"/>
              <a:t>extiles</a:t>
            </a:r>
            <a:r>
              <a:rPr lang="tr-TR" dirty="0" smtClean="0"/>
              <a:t>. </a:t>
            </a:r>
            <a:r>
              <a:rPr lang="tr-TR" dirty="0" err="1" smtClean="0"/>
              <a:t>Aerchetype</a:t>
            </a:r>
            <a:r>
              <a:rPr lang="tr-TR" dirty="0" smtClean="0"/>
              <a:t> Publications. UK, p. 174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1226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 2007: 102-105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Objenin ağırlık merkezi</a:t>
            </a:r>
          </a:p>
          <a:p>
            <a:r>
              <a:rPr lang="tr-TR" dirty="0" smtClean="0"/>
              <a:t>Parçaları</a:t>
            </a:r>
          </a:p>
          <a:p>
            <a:r>
              <a:rPr lang="tr-TR" dirty="0" smtClean="0"/>
              <a:t>Yapısı</a:t>
            </a:r>
          </a:p>
          <a:p>
            <a:r>
              <a:rPr lang="tr-TR" dirty="0" smtClean="0"/>
              <a:t>Hammaddeleri</a:t>
            </a:r>
          </a:p>
          <a:p>
            <a:r>
              <a:rPr lang="tr-TR" dirty="0" smtClean="0"/>
              <a:t>Bitim işlemleri</a:t>
            </a:r>
          </a:p>
          <a:p>
            <a:r>
              <a:rPr lang="tr-TR" dirty="0" smtClean="0"/>
              <a:t>Hasar durumu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184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 2007: 102-105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Taşıma sırasında oluşabilen kuvvetler:</a:t>
            </a:r>
          </a:p>
          <a:p>
            <a:r>
              <a:rPr lang="tr-TR" dirty="0" smtClean="0"/>
              <a:t>Sürtünme, obje ile ambalaj veya objenin parçaları</a:t>
            </a:r>
          </a:p>
          <a:p>
            <a:r>
              <a:rPr lang="tr-TR" dirty="0" smtClean="0"/>
              <a:t>Basınç, kuvvet dağılımının yayılması</a:t>
            </a:r>
          </a:p>
          <a:p>
            <a:r>
              <a:rPr lang="tr-TR" dirty="0" smtClean="0"/>
              <a:t>Ani sarsılma</a:t>
            </a:r>
          </a:p>
          <a:p>
            <a:r>
              <a:rPr lang="tr-TR" dirty="0" smtClean="0"/>
              <a:t>titreşim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572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 2007: 102-106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i="1" dirty="0"/>
              <a:t>Çıkış noktasının erişilebilirliği</a:t>
            </a:r>
            <a:endParaRPr lang="tr-TR" dirty="0"/>
          </a:p>
          <a:p>
            <a:r>
              <a:rPr lang="tr-TR" i="1" dirty="0"/>
              <a:t>Varış noktasının erişilebilirliği</a:t>
            </a:r>
            <a:endParaRPr lang="tr-TR" dirty="0"/>
          </a:p>
          <a:p>
            <a:r>
              <a:rPr lang="tr-TR" i="1" dirty="0"/>
              <a:t>Risk analizi ve planlama</a:t>
            </a:r>
            <a:endParaRPr lang="tr-TR" dirty="0"/>
          </a:p>
          <a:p>
            <a:r>
              <a:rPr lang="tr-TR" i="1" dirty="0" smtClean="0"/>
              <a:t>Gerekli kaynaklar </a:t>
            </a:r>
          </a:p>
          <a:p>
            <a:r>
              <a:rPr lang="tr-TR" i="1" dirty="0"/>
              <a:t>Yük arabalar, askılar/raflar ve el arabaları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450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 2007: 102-106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Harici taşıma araçları</a:t>
            </a:r>
          </a:p>
          <a:p>
            <a:r>
              <a:rPr lang="tr-TR" dirty="0" smtClean="0"/>
              <a:t>Kamyonlar, uçaklar, gemiler</a:t>
            </a:r>
          </a:p>
          <a:p>
            <a:r>
              <a:rPr lang="tr-TR" dirty="0" smtClean="0"/>
              <a:t>Objeyi optimize etme</a:t>
            </a:r>
          </a:p>
          <a:p>
            <a:r>
              <a:rPr lang="tr-TR" dirty="0" smtClean="0"/>
              <a:t>Koruma tespiti ve ambalaj tasarımı</a:t>
            </a:r>
          </a:p>
        </p:txBody>
      </p:sp>
    </p:spTree>
    <p:extLst>
      <p:ext uri="{BB962C8B-B14F-4D97-AF65-F5344CB8AC3E}">
        <p14:creationId xmlns:p14="http://schemas.microsoft.com/office/powerpoint/2010/main" val="1297652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 2007: 102-106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Kostümler ve aksesuarlar </a:t>
            </a:r>
            <a:r>
              <a:rPr lang="tr-TR" dirty="0" err="1"/>
              <a:t>demonte</a:t>
            </a:r>
            <a:r>
              <a:rPr lang="tr-TR" dirty="0"/>
              <a:t> edilir, asitsiz kutularla paketlenir ve sergi her yer değiştirdiğinde yeniden monte edilir. Bu tanıdık bir senaryo gibi gelebilir, ancak birkaç dezavantajı vardır. </a:t>
            </a:r>
            <a:r>
              <a:rPr lang="tr-TR"/>
              <a:t>Kostümlerin montajı ve sökülmesi önemli miktarda taşıma ve zaman gerektirir</a:t>
            </a:r>
          </a:p>
          <a:p>
            <a:pPr marL="0" indent="0">
              <a:buNone/>
            </a:pPr>
            <a:endParaRPr lang="tr-TR" smtClean="0"/>
          </a:p>
          <a:p>
            <a:r>
              <a:rPr lang="tr-TR" dirty="0" smtClean="0"/>
              <a:t>Başka </a:t>
            </a:r>
            <a:r>
              <a:rPr lang="tr-TR" dirty="0"/>
              <a:t>bir çözüm, giyinmiş mankenleri özel olarak yapılmış sandıklarla taşımak olabilir. Ambalaj malzemesi daha pahalı olur, ancak bu sarf edilecek emeğin azaltılmasıyla kendini amorti edecek tek seferlik bir yatırım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0921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182</Words>
  <Application>Microsoft Office PowerPoint</Application>
  <PresentationFormat>Geniş ekran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Tekstil eser nakliyesi</vt:lpstr>
      <vt:lpstr>Boersma 2007: 102-105</vt:lpstr>
      <vt:lpstr>Boersma 2007: 102-105</vt:lpstr>
      <vt:lpstr>Boersma 2007: 102-106</vt:lpstr>
      <vt:lpstr>Boersma 2007: 102-106</vt:lpstr>
      <vt:lpstr>Boersma 2007: 102-106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gsf</dc:creator>
  <cp:lastModifiedBy>gsf</cp:lastModifiedBy>
  <cp:revision>7</cp:revision>
  <dcterms:created xsi:type="dcterms:W3CDTF">2020-05-11T17:41:14Z</dcterms:created>
  <dcterms:modified xsi:type="dcterms:W3CDTF">2020-05-11T18:43:10Z</dcterms:modified>
</cp:coreProperties>
</file>