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B16CF7-645E-8C48-9264-CDF3A186B4FB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3C07988-147F-0042-BC69-F9305B4C3013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3B</a:t>
          </a:r>
          <a:r>
            <a:rPr lang="tr-TR" dirty="0" smtClean="0">
              <a:solidFill>
                <a:schemeClr val="bg1"/>
              </a:solidFill>
            </a:rPr>
            <a:t> </a:t>
          </a:r>
          <a:r>
            <a:rPr lang="en-US" dirty="0" smtClean="0">
              <a:solidFill>
                <a:schemeClr val="bg1"/>
              </a:solidFill>
            </a:rPr>
            <a:t>KRT</a:t>
          </a:r>
          <a:endParaRPr lang="en-US" dirty="0">
            <a:solidFill>
              <a:schemeClr val="bg1"/>
            </a:solidFill>
          </a:endParaRPr>
        </a:p>
      </dgm:t>
    </dgm:pt>
    <dgm:pt modelId="{D5A5C27B-71D0-0C48-8E9B-57EF7DE4CCF0}" type="parTrans" cxnId="{F8F00947-2674-854F-8F3E-00ACD3FBC476}">
      <dgm:prSet/>
      <dgm:spPr/>
      <dgm:t>
        <a:bodyPr/>
        <a:lstStyle/>
        <a:p>
          <a:endParaRPr lang="en-US"/>
        </a:p>
      </dgm:t>
    </dgm:pt>
    <dgm:pt modelId="{FF06C770-54E9-124C-BC39-6F403888E1BB}" type="sibTrans" cxnId="{F8F00947-2674-854F-8F3E-00ACD3FBC476}">
      <dgm:prSet/>
      <dgm:spPr/>
      <dgm:t>
        <a:bodyPr/>
        <a:lstStyle/>
        <a:p>
          <a:endParaRPr lang="en-US"/>
        </a:p>
      </dgm:t>
    </dgm:pt>
    <dgm:pt modelId="{A48B8D7F-44E9-1845-8824-1BF546BDE41F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IMRT</a:t>
          </a:r>
          <a:endParaRPr lang="en-US" dirty="0">
            <a:solidFill>
              <a:schemeClr val="tx1"/>
            </a:solidFill>
          </a:endParaRPr>
        </a:p>
      </dgm:t>
    </dgm:pt>
    <dgm:pt modelId="{5EB82F07-779C-6D47-AC95-5D77C5842B9E}" type="parTrans" cxnId="{184CD61D-B721-5F4E-B880-DCCCE8EA0A1E}">
      <dgm:prSet/>
      <dgm:spPr/>
      <dgm:t>
        <a:bodyPr/>
        <a:lstStyle/>
        <a:p>
          <a:endParaRPr lang="en-US"/>
        </a:p>
      </dgm:t>
    </dgm:pt>
    <dgm:pt modelId="{0A9D211C-C75E-9948-8CE4-9F21555CE03B}" type="sibTrans" cxnId="{184CD61D-B721-5F4E-B880-DCCCE8EA0A1E}">
      <dgm:prSet/>
      <dgm:spPr/>
      <dgm:t>
        <a:bodyPr/>
        <a:lstStyle/>
        <a:p>
          <a:endParaRPr lang="en-US"/>
        </a:p>
      </dgm:t>
    </dgm:pt>
    <dgm:pt modelId="{D6994A21-CE43-B94A-8B29-66FF465C567A}">
      <dgm:prSet phldrT="[Text]"/>
      <dgm:spPr/>
      <dgm:t>
        <a:bodyPr/>
        <a:lstStyle/>
        <a:p>
          <a:r>
            <a:rPr lang="en-US" dirty="0" smtClean="0"/>
            <a:t>SRT</a:t>
          </a:r>
          <a:endParaRPr lang="en-US" dirty="0"/>
        </a:p>
      </dgm:t>
    </dgm:pt>
    <dgm:pt modelId="{2798A1C7-B161-CF45-A361-11A6AFD779DA}" type="parTrans" cxnId="{CDD80E10-1692-DE4C-B119-7E449332C852}">
      <dgm:prSet/>
      <dgm:spPr/>
      <dgm:t>
        <a:bodyPr/>
        <a:lstStyle/>
        <a:p>
          <a:endParaRPr lang="en-US"/>
        </a:p>
      </dgm:t>
    </dgm:pt>
    <dgm:pt modelId="{EE1A91ED-E4E0-CC4E-AEB8-E1ADE3D196CC}" type="sibTrans" cxnId="{CDD80E10-1692-DE4C-B119-7E449332C852}">
      <dgm:prSet/>
      <dgm:spPr/>
      <dgm:t>
        <a:bodyPr/>
        <a:lstStyle/>
        <a:p>
          <a:endParaRPr lang="en-US"/>
        </a:p>
      </dgm:t>
    </dgm:pt>
    <dgm:pt modelId="{7DDC6E9C-7195-4165-B7ED-A81FD4246934}">
      <dgm:prSet phldrT="[Text]"/>
      <dgm:spPr/>
      <dgm:t>
        <a:bodyPr/>
        <a:lstStyle/>
        <a:p>
          <a:r>
            <a:rPr lang="tr-TR" dirty="0" smtClean="0">
              <a:solidFill>
                <a:schemeClr val="bg1"/>
              </a:solidFill>
            </a:rPr>
            <a:t>2B</a:t>
          </a:r>
        </a:p>
        <a:p>
          <a:r>
            <a:rPr lang="en-US" dirty="0" smtClean="0">
              <a:solidFill>
                <a:schemeClr val="bg1"/>
              </a:solidFill>
            </a:rPr>
            <a:t>KRT</a:t>
          </a:r>
          <a:endParaRPr lang="en-US" dirty="0">
            <a:solidFill>
              <a:schemeClr val="bg1"/>
            </a:solidFill>
          </a:endParaRPr>
        </a:p>
      </dgm:t>
    </dgm:pt>
    <dgm:pt modelId="{DF8D3097-BCE7-450C-8BA8-6DBD638BC880}" type="parTrans" cxnId="{5186FD97-1E23-49C3-A281-C6F65A0546A8}">
      <dgm:prSet/>
      <dgm:spPr/>
      <dgm:t>
        <a:bodyPr/>
        <a:lstStyle/>
        <a:p>
          <a:endParaRPr lang="tr-TR"/>
        </a:p>
      </dgm:t>
    </dgm:pt>
    <dgm:pt modelId="{79613DC0-CE61-4802-B59F-742032A06D97}" type="sibTrans" cxnId="{5186FD97-1E23-49C3-A281-C6F65A0546A8}">
      <dgm:prSet/>
      <dgm:spPr/>
      <dgm:t>
        <a:bodyPr/>
        <a:lstStyle/>
        <a:p>
          <a:endParaRPr lang="tr-TR"/>
        </a:p>
      </dgm:t>
    </dgm:pt>
    <dgm:pt modelId="{1CCC83B0-7F7B-4867-90CD-490C7852FB4E}">
      <dgm:prSet phldrT="[Text]"/>
      <dgm:spPr/>
      <dgm:t>
        <a:bodyPr/>
        <a:lstStyle/>
        <a:p>
          <a:r>
            <a:rPr lang="tr-TR" dirty="0" smtClean="0">
              <a:solidFill>
                <a:schemeClr val="bg1"/>
              </a:solidFill>
            </a:rPr>
            <a:t>IGRT</a:t>
          </a:r>
          <a:endParaRPr lang="en-US" dirty="0">
            <a:solidFill>
              <a:schemeClr val="bg1"/>
            </a:solidFill>
          </a:endParaRPr>
        </a:p>
      </dgm:t>
    </dgm:pt>
    <dgm:pt modelId="{5A5F60AA-7FB3-4734-864B-3750B8815C9B}" type="parTrans" cxnId="{89C5E308-3778-4718-B43A-1FF0A919C2CB}">
      <dgm:prSet/>
      <dgm:spPr/>
      <dgm:t>
        <a:bodyPr/>
        <a:lstStyle/>
        <a:p>
          <a:endParaRPr lang="tr-TR"/>
        </a:p>
      </dgm:t>
    </dgm:pt>
    <dgm:pt modelId="{716BC106-C8B0-4417-AF8C-735BDB6C6292}" type="sibTrans" cxnId="{89C5E308-3778-4718-B43A-1FF0A919C2CB}">
      <dgm:prSet/>
      <dgm:spPr/>
      <dgm:t>
        <a:bodyPr/>
        <a:lstStyle/>
        <a:p>
          <a:endParaRPr lang="tr-TR"/>
        </a:p>
      </dgm:t>
    </dgm:pt>
    <dgm:pt modelId="{BDE68788-5DCF-478F-85B8-B13650F8C056}">
      <dgm:prSet phldrT="[Text]"/>
      <dgm:spPr/>
      <dgm:t>
        <a:bodyPr/>
        <a:lstStyle/>
        <a:p>
          <a:r>
            <a:rPr lang="tr-TR" dirty="0" smtClean="0">
              <a:solidFill>
                <a:schemeClr val="bg1"/>
              </a:solidFill>
            </a:rPr>
            <a:t>Proton</a:t>
          </a:r>
          <a:endParaRPr lang="en-US" dirty="0">
            <a:solidFill>
              <a:schemeClr val="bg1"/>
            </a:solidFill>
          </a:endParaRPr>
        </a:p>
      </dgm:t>
    </dgm:pt>
    <dgm:pt modelId="{971CE38B-2D52-4FF6-A3D6-6561F159FDB2}" type="parTrans" cxnId="{50F0AA84-AFE4-4D70-95AD-5E6B06861B1F}">
      <dgm:prSet/>
      <dgm:spPr/>
      <dgm:t>
        <a:bodyPr/>
        <a:lstStyle/>
        <a:p>
          <a:endParaRPr lang="tr-TR"/>
        </a:p>
      </dgm:t>
    </dgm:pt>
    <dgm:pt modelId="{43FEF533-89F8-4341-A57E-871D5D4BA71E}" type="sibTrans" cxnId="{50F0AA84-AFE4-4D70-95AD-5E6B06861B1F}">
      <dgm:prSet/>
      <dgm:spPr/>
      <dgm:t>
        <a:bodyPr/>
        <a:lstStyle/>
        <a:p>
          <a:endParaRPr lang="tr-TR"/>
        </a:p>
      </dgm:t>
    </dgm:pt>
    <dgm:pt modelId="{076AAC4C-12F2-6A4B-AE96-B5174629D95A}" type="pres">
      <dgm:prSet presAssocID="{52B16CF7-645E-8C48-9264-CDF3A186B4F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7020FBE-47BF-D24D-9B74-A1B9753D7C9E}" type="pres">
      <dgm:prSet presAssocID="{52B16CF7-645E-8C48-9264-CDF3A186B4FB}" presName="arrow" presStyleLbl="bgShp" presStyleIdx="0" presStyleCnt="1" custScaleX="117647"/>
      <dgm:spPr/>
    </dgm:pt>
    <dgm:pt modelId="{BE1932D5-9022-B846-8F57-49247775F347}" type="pres">
      <dgm:prSet presAssocID="{52B16CF7-645E-8C48-9264-CDF3A186B4FB}" presName="linearProcess" presStyleCnt="0"/>
      <dgm:spPr/>
    </dgm:pt>
    <dgm:pt modelId="{0249EAFE-80BB-B145-A4B3-AC103FA98BAA}" type="pres">
      <dgm:prSet presAssocID="{33C07988-147F-0042-BC69-F9305B4C3013}" presName="textNode" presStyleLbl="node1" presStyleIdx="0" presStyleCnt="6" custScaleX="30812" custScaleY="90238" custLinFactX="21827" custLinFactNeighborX="100000" custLinFactNeighborY="30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9EDDDE-5A55-7441-8A32-51B6D56771A2}" type="pres">
      <dgm:prSet presAssocID="{FF06C770-54E9-124C-BC39-6F403888E1BB}" presName="sibTrans" presStyleCnt="0"/>
      <dgm:spPr/>
    </dgm:pt>
    <dgm:pt modelId="{ACD4CAAB-FF92-A146-98A3-71B756C59326}" type="pres">
      <dgm:prSet presAssocID="{A48B8D7F-44E9-1845-8824-1BF546BDE41F}" presName="textNode" presStyleLbl="node1" presStyleIdx="1" presStyleCnt="6" custScaleX="31429" custScaleY="85478" custLinFactX="15874" custLinFactNeighborX="100000" custLinFactNeighborY="55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13A0A2-F8C6-6E40-A19E-33C522C7EBA6}" type="pres">
      <dgm:prSet presAssocID="{0A9D211C-C75E-9948-8CE4-9F21555CE03B}" presName="sibTrans" presStyleCnt="0"/>
      <dgm:spPr/>
    </dgm:pt>
    <dgm:pt modelId="{25ED5747-F9AD-E746-9FFF-4A61669EF9F4}" type="pres">
      <dgm:prSet presAssocID="{D6994A21-CE43-B94A-8B29-66FF465C567A}" presName="textNode" presStyleLbl="node1" presStyleIdx="2" presStyleCnt="6" custScaleX="30754" custScaleY="85478" custLinFactX="10273" custLinFactNeighborX="100000" custLinFactNeighborY="30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B06DAC-EA7B-4003-9A9F-2CD0989D9311}" type="pres">
      <dgm:prSet presAssocID="{EE1A91ED-E4E0-CC4E-AEB8-E1ADE3D196CC}" presName="sibTrans" presStyleCnt="0"/>
      <dgm:spPr/>
    </dgm:pt>
    <dgm:pt modelId="{CDC6B429-C306-4D65-99B1-905C3C20992E}" type="pres">
      <dgm:prSet presAssocID="{7DDC6E9C-7195-4165-B7ED-A81FD4246934}" presName="textNode" presStyleLbl="node1" presStyleIdx="3" presStyleCnt="6" custScaleX="34960" custScaleY="90238" custLinFactX="-117708" custLinFactNeighborX="-200000" custLinFactNeighborY="309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A0E7BE6-BE1F-43C2-8E61-353639075A94}" type="pres">
      <dgm:prSet presAssocID="{79613DC0-CE61-4802-B59F-742032A06D97}" presName="sibTrans" presStyleCnt="0"/>
      <dgm:spPr/>
    </dgm:pt>
    <dgm:pt modelId="{59DA767F-C1CA-49D8-B51C-895B091075EA}" type="pres">
      <dgm:prSet presAssocID="{1CCC83B0-7F7B-4867-90CD-490C7852FB4E}" presName="textNode" presStyleLbl="node1" presStyleIdx="4" presStyleCnt="6" custFlipHor="1" custScaleX="29197" custScaleY="85478" custLinFactX="-11982" custLinFactNeighborX="-100000" custLinFactNeighborY="559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6BB05EC-1A0C-4913-8A97-4AC4FA7C1CAE}" type="pres">
      <dgm:prSet presAssocID="{716BC106-C8B0-4417-AF8C-735BDB6C6292}" presName="sibTrans" presStyleCnt="0"/>
      <dgm:spPr/>
    </dgm:pt>
    <dgm:pt modelId="{7116348E-821B-4351-8C36-AD673876B4D0}" type="pres">
      <dgm:prSet presAssocID="{BDE68788-5DCF-478F-85B8-B13650F8C056}" presName="textNode" presStyleLbl="node1" presStyleIdx="5" presStyleCnt="6" custFlipHor="1" custScaleX="32115" custScaleY="85478" custLinFactX="-10840" custLinFactNeighborX="-100000" custLinFactNeighborY="559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5A0BAEB-A9F6-4186-8173-BD80E696245A}" type="presOf" srcId="{1CCC83B0-7F7B-4867-90CD-490C7852FB4E}" destId="{59DA767F-C1CA-49D8-B51C-895B091075EA}" srcOrd="0" destOrd="0" presId="urn:microsoft.com/office/officeart/2005/8/layout/hProcess9"/>
    <dgm:cxn modelId="{968ABB24-AE6B-4509-B576-B192DF80C798}" type="presOf" srcId="{33C07988-147F-0042-BC69-F9305B4C3013}" destId="{0249EAFE-80BB-B145-A4B3-AC103FA98BAA}" srcOrd="0" destOrd="0" presId="urn:microsoft.com/office/officeart/2005/8/layout/hProcess9"/>
    <dgm:cxn modelId="{66467EEB-CF29-4EA4-92ED-BFC7BF69C493}" type="presOf" srcId="{52B16CF7-645E-8C48-9264-CDF3A186B4FB}" destId="{076AAC4C-12F2-6A4B-AE96-B5174629D95A}" srcOrd="0" destOrd="0" presId="urn:microsoft.com/office/officeart/2005/8/layout/hProcess9"/>
    <dgm:cxn modelId="{5186FD97-1E23-49C3-A281-C6F65A0546A8}" srcId="{52B16CF7-645E-8C48-9264-CDF3A186B4FB}" destId="{7DDC6E9C-7195-4165-B7ED-A81FD4246934}" srcOrd="3" destOrd="0" parTransId="{DF8D3097-BCE7-450C-8BA8-6DBD638BC880}" sibTransId="{79613DC0-CE61-4802-B59F-742032A06D97}"/>
    <dgm:cxn modelId="{4A2D072E-9F8C-4810-B587-E2A842828EAC}" type="presOf" srcId="{BDE68788-5DCF-478F-85B8-B13650F8C056}" destId="{7116348E-821B-4351-8C36-AD673876B4D0}" srcOrd="0" destOrd="0" presId="urn:microsoft.com/office/officeart/2005/8/layout/hProcess9"/>
    <dgm:cxn modelId="{D63112B9-F599-46A4-BD40-1EEF6440C608}" type="presOf" srcId="{A48B8D7F-44E9-1845-8824-1BF546BDE41F}" destId="{ACD4CAAB-FF92-A146-98A3-71B756C59326}" srcOrd="0" destOrd="0" presId="urn:microsoft.com/office/officeart/2005/8/layout/hProcess9"/>
    <dgm:cxn modelId="{80B6E1C7-4F48-447D-805D-907F9904580B}" type="presOf" srcId="{7DDC6E9C-7195-4165-B7ED-A81FD4246934}" destId="{CDC6B429-C306-4D65-99B1-905C3C20992E}" srcOrd="0" destOrd="0" presId="urn:microsoft.com/office/officeart/2005/8/layout/hProcess9"/>
    <dgm:cxn modelId="{184CD61D-B721-5F4E-B880-DCCCE8EA0A1E}" srcId="{52B16CF7-645E-8C48-9264-CDF3A186B4FB}" destId="{A48B8D7F-44E9-1845-8824-1BF546BDE41F}" srcOrd="1" destOrd="0" parTransId="{5EB82F07-779C-6D47-AC95-5D77C5842B9E}" sibTransId="{0A9D211C-C75E-9948-8CE4-9F21555CE03B}"/>
    <dgm:cxn modelId="{F8F00947-2674-854F-8F3E-00ACD3FBC476}" srcId="{52B16CF7-645E-8C48-9264-CDF3A186B4FB}" destId="{33C07988-147F-0042-BC69-F9305B4C3013}" srcOrd="0" destOrd="0" parTransId="{D5A5C27B-71D0-0C48-8E9B-57EF7DE4CCF0}" sibTransId="{FF06C770-54E9-124C-BC39-6F403888E1BB}"/>
    <dgm:cxn modelId="{89C5E308-3778-4718-B43A-1FF0A919C2CB}" srcId="{52B16CF7-645E-8C48-9264-CDF3A186B4FB}" destId="{1CCC83B0-7F7B-4867-90CD-490C7852FB4E}" srcOrd="4" destOrd="0" parTransId="{5A5F60AA-7FB3-4734-864B-3750B8815C9B}" sibTransId="{716BC106-C8B0-4417-AF8C-735BDB6C6292}"/>
    <dgm:cxn modelId="{50F0AA84-AFE4-4D70-95AD-5E6B06861B1F}" srcId="{52B16CF7-645E-8C48-9264-CDF3A186B4FB}" destId="{BDE68788-5DCF-478F-85B8-B13650F8C056}" srcOrd="5" destOrd="0" parTransId="{971CE38B-2D52-4FF6-A3D6-6561F159FDB2}" sibTransId="{43FEF533-89F8-4341-A57E-871D5D4BA71E}"/>
    <dgm:cxn modelId="{CDD80E10-1692-DE4C-B119-7E449332C852}" srcId="{52B16CF7-645E-8C48-9264-CDF3A186B4FB}" destId="{D6994A21-CE43-B94A-8B29-66FF465C567A}" srcOrd="2" destOrd="0" parTransId="{2798A1C7-B161-CF45-A361-11A6AFD779DA}" sibTransId="{EE1A91ED-E4E0-CC4E-AEB8-E1ADE3D196CC}"/>
    <dgm:cxn modelId="{443FAB42-12D4-4291-BB10-BA4D1E9D79E0}" type="presOf" srcId="{D6994A21-CE43-B94A-8B29-66FF465C567A}" destId="{25ED5747-F9AD-E746-9FFF-4A61669EF9F4}" srcOrd="0" destOrd="0" presId="urn:microsoft.com/office/officeart/2005/8/layout/hProcess9"/>
    <dgm:cxn modelId="{E66F8A63-7B7F-43B1-AC9F-EFA611EE1241}" type="presParOf" srcId="{076AAC4C-12F2-6A4B-AE96-B5174629D95A}" destId="{37020FBE-47BF-D24D-9B74-A1B9753D7C9E}" srcOrd="0" destOrd="0" presId="urn:microsoft.com/office/officeart/2005/8/layout/hProcess9"/>
    <dgm:cxn modelId="{42961013-590F-493F-BFCA-1E42ABC35A52}" type="presParOf" srcId="{076AAC4C-12F2-6A4B-AE96-B5174629D95A}" destId="{BE1932D5-9022-B846-8F57-49247775F347}" srcOrd="1" destOrd="0" presId="urn:microsoft.com/office/officeart/2005/8/layout/hProcess9"/>
    <dgm:cxn modelId="{5F4E0967-AFB2-4E7A-B872-D57A60310303}" type="presParOf" srcId="{BE1932D5-9022-B846-8F57-49247775F347}" destId="{0249EAFE-80BB-B145-A4B3-AC103FA98BAA}" srcOrd="0" destOrd="0" presId="urn:microsoft.com/office/officeart/2005/8/layout/hProcess9"/>
    <dgm:cxn modelId="{6C701126-0D39-4C6E-A210-C94390BA64D3}" type="presParOf" srcId="{BE1932D5-9022-B846-8F57-49247775F347}" destId="{979EDDDE-5A55-7441-8A32-51B6D56771A2}" srcOrd="1" destOrd="0" presId="urn:microsoft.com/office/officeart/2005/8/layout/hProcess9"/>
    <dgm:cxn modelId="{36CBF80D-19B1-468A-AB4D-B1B2F0419000}" type="presParOf" srcId="{BE1932D5-9022-B846-8F57-49247775F347}" destId="{ACD4CAAB-FF92-A146-98A3-71B756C59326}" srcOrd="2" destOrd="0" presId="urn:microsoft.com/office/officeart/2005/8/layout/hProcess9"/>
    <dgm:cxn modelId="{4412B31D-5941-41B7-A442-91E223BE8BF3}" type="presParOf" srcId="{BE1932D5-9022-B846-8F57-49247775F347}" destId="{7913A0A2-F8C6-6E40-A19E-33C522C7EBA6}" srcOrd="3" destOrd="0" presId="urn:microsoft.com/office/officeart/2005/8/layout/hProcess9"/>
    <dgm:cxn modelId="{B5FF3C45-D4EE-4492-8D58-8A3F60B2270F}" type="presParOf" srcId="{BE1932D5-9022-B846-8F57-49247775F347}" destId="{25ED5747-F9AD-E746-9FFF-4A61669EF9F4}" srcOrd="4" destOrd="0" presId="urn:microsoft.com/office/officeart/2005/8/layout/hProcess9"/>
    <dgm:cxn modelId="{63E6731B-B60A-4E13-B78C-F2685C680AF9}" type="presParOf" srcId="{BE1932D5-9022-B846-8F57-49247775F347}" destId="{7CB06DAC-EA7B-4003-9A9F-2CD0989D9311}" srcOrd="5" destOrd="0" presId="urn:microsoft.com/office/officeart/2005/8/layout/hProcess9"/>
    <dgm:cxn modelId="{274FE558-FD06-4A56-ADD3-205C2A8A6494}" type="presParOf" srcId="{BE1932D5-9022-B846-8F57-49247775F347}" destId="{CDC6B429-C306-4D65-99B1-905C3C20992E}" srcOrd="6" destOrd="0" presId="urn:microsoft.com/office/officeart/2005/8/layout/hProcess9"/>
    <dgm:cxn modelId="{20B07B4D-A0F2-45BD-A0D9-CA4AE8779AB8}" type="presParOf" srcId="{BE1932D5-9022-B846-8F57-49247775F347}" destId="{EA0E7BE6-BE1F-43C2-8E61-353639075A94}" srcOrd="7" destOrd="0" presId="urn:microsoft.com/office/officeart/2005/8/layout/hProcess9"/>
    <dgm:cxn modelId="{0F9A340B-7F36-4194-B3F5-49660BC3FCA1}" type="presParOf" srcId="{BE1932D5-9022-B846-8F57-49247775F347}" destId="{59DA767F-C1CA-49D8-B51C-895B091075EA}" srcOrd="8" destOrd="0" presId="urn:microsoft.com/office/officeart/2005/8/layout/hProcess9"/>
    <dgm:cxn modelId="{2ADFC6BA-3E18-4A8F-85C9-C0F1B8BB4320}" type="presParOf" srcId="{BE1932D5-9022-B846-8F57-49247775F347}" destId="{D6BB05EC-1A0C-4913-8A97-4AC4FA7C1CAE}" srcOrd="9" destOrd="0" presId="urn:microsoft.com/office/officeart/2005/8/layout/hProcess9"/>
    <dgm:cxn modelId="{2B2B18CC-6699-4328-B5E9-A6C33397D7E0}" type="presParOf" srcId="{BE1932D5-9022-B846-8F57-49247775F347}" destId="{7116348E-821B-4351-8C36-AD673876B4D0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020FBE-47BF-D24D-9B74-A1B9753D7C9E}">
      <dsp:nvSpPr>
        <dsp:cNvPr id="0" name=""/>
        <dsp:cNvSpPr/>
      </dsp:nvSpPr>
      <dsp:spPr>
        <a:xfrm>
          <a:off x="2" y="0"/>
          <a:ext cx="8568947" cy="354416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49EAFE-80BB-B145-A4B3-AC103FA98BAA}">
      <dsp:nvSpPr>
        <dsp:cNvPr id="0" name=""/>
        <dsp:cNvSpPr/>
      </dsp:nvSpPr>
      <dsp:spPr>
        <a:xfrm>
          <a:off x="1501497" y="1176337"/>
          <a:ext cx="905786" cy="12792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</a:rPr>
            <a:t>3B</a:t>
          </a:r>
          <a:r>
            <a:rPr lang="tr-TR" sz="1900" kern="1200" dirty="0" smtClean="0">
              <a:solidFill>
                <a:schemeClr val="bg1"/>
              </a:solidFill>
            </a:rPr>
            <a:t> </a:t>
          </a:r>
          <a:r>
            <a:rPr lang="en-US" sz="1900" kern="1200" dirty="0" smtClean="0">
              <a:solidFill>
                <a:schemeClr val="bg1"/>
              </a:solidFill>
            </a:rPr>
            <a:t>KRT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1545714" y="1220554"/>
        <a:ext cx="817352" cy="1190840"/>
      </dsp:txXfrm>
    </dsp:sp>
    <dsp:sp modelId="{ACD4CAAB-FF92-A146-98A3-71B756C59326}">
      <dsp:nvSpPr>
        <dsp:cNvPr id="0" name=""/>
        <dsp:cNvSpPr/>
      </dsp:nvSpPr>
      <dsp:spPr>
        <a:xfrm>
          <a:off x="2660730" y="1245534"/>
          <a:ext cx="923924" cy="12117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IMRT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2705832" y="1290636"/>
        <a:ext cx="833720" cy="1121589"/>
      </dsp:txXfrm>
    </dsp:sp>
    <dsp:sp modelId="{25ED5747-F9AD-E746-9FFF-4A61669EF9F4}">
      <dsp:nvSpPr>
        <dsp:cNvPr id="0" name=""/>
        <dsp:cNvSpPr/>
      </dsp:nvSpPr>
      <dsp:spPr>
        <a:xfrm>
          <a:off x="3848448" y="1210078"/>
          <a:ext cx="904081" cy="12117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SRT</a:t>
          </a:r>
          <a:endParaRPr lang="en-US" sz="1900" kern="1200" dirty="0"/>
        </a:p>
      </dsp:txBody>
      <dsp:txXfrm>
        <a:off x="3892582" y="1254212"/>
        <a:ext cx="815813" cy="1123525"/>
      </dsp:txXfrm>
    </dsp:sp>
    <dsp:sp modelId="{CDC6B429-C306-4D65-99B1-905C3C20992E}">
      <dsp:nvSpPr>
        <dsp:cNvPr id="0" name=""/>
        <dsp:cNvSpPr/>
      </dsp:nvSpPr>
      <dsp:spPr>
        <a:xfrm>
          <a:off x="133352" y="1176337"/>
          <a:ext cx="1027725" cy="12792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>
              <a:solidFill>
                <a:schemeClr val="bg1"/>
              </a:solidFill>
            </a:rPr>
            <a:t>2B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</a:rPr>
            <a:t>KRT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183521" y="1226506"/>
        <a:ext cx="927387" cy="1178936"/>
      </dsp:txXfrm>
    </dsp:sp>
    <dsp:sp modelId="{59DA767F-C1CA-49D8-B51C-895B091075EA}">
      <dsp:nvSpPr>
        <dsp:cNvPr id="0" name=""/>
        <dsp:cNvSpPr/>
      </dsp:nvSpPr>
      <dsp:spPr>
        <a:xfrm flipH="1">
          <a:off x="5126021" y="1245534"/>
          <a:ext cx="858309" cy="12117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>
              <a:solidFill>
                <a:schemeClr val="bg1"/>
              </a:solidFill>
            </a:rPr>
            <a:t>IGRT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5167920" y="1287433"/>
        <a:ext cx="774511" cy="1127995"/>
      </dsp:txXfrm>
    </dsp:sp>
    <dsp:sp modelId="{7116348E-821B-4351-8C36-AD673876B4D0}">
      <dsp:nvSpPr>
        <dsp:cNvPr id="0" name=""/>
        <dsp:cNvSpPr/>
      </dsp:nvSpPr>
      <dsp:spPr>
        <a:xfrm flipH="1">
          <a:off x="6446350" y="1245534"/>
          <a:ext cx="944090" cy="12117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>
              <a:solidFill>
                <a:schemeClr val="bg1"/>
              </a:solidFill>
            </a:rPr>
            <a:t>Proton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6492437" y="1291621"/>
        <a:ext cx="851916" cy="1119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242F9-FFB9-48B4-828D-9B61365EB5CA}" type="datetimeFigureOut">
              <a:rPr lang="tr-TR" smtClean="0"/>
              <a:t>6.11.2018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6E122-5A91-46C3-BDC4-45A8B1A693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0132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Arial" panose="020B0604020202020204" pitchFamily="34" charset="0"/>
            </a:endParaRPr>
          </a:p>
        </p:txBody>
      </p:sp>
      <p:sp>
        <p:nvSpPr>
          <p:cNvPr id="14746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35A9CEC-B6B5-45E9-9487-E9698C516DA9}" type="slidenum">
              <a:rPr lang="tr-TR" altLang="tr-TR"/>
              <a:pPr eaLnBrk="1" hangingPunct="1"/>
              <a:t>4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30773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5907-3683-4BA6-94B2-17DE3CDF994D}" type="datetimeFigureOut">
              <a:rPr lang="tr-TR" smtClean="0"/>
              <a:t>6.11.2018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4FE1-BB9A-4F66-B93C-9832D735E17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7396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5907-3683-4BA6-94B2-17DE3CDF994D}" type="datetimeFigureOut">
              <a:rPr lang="tr-TR" smtClean="0"/>
              <a:t>6.11.2018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4FE1-BB9A-4F66-B93C-9832D735E17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39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5907-3683-4BA6-94B2-17DE3CDF994D}" type="datetimeFigureOut">
              <a:rPr lang="tr-TR" smtClean="0"/>
              <a:t>6.11.2018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4FE1-BB9A-4F66-B93C-9832D735E17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0439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5907-3683-4BA6-94B2-17DE3CDF994D}" type="datetimeFigureOut">
              <a:rPr lang="tr-TR" smtClean="0"/>
              <a:t>6.11.2018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4FE1-BB9A-4F66-B93C-9832D735E17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0429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5907-3683-4BA6-94B2-17DE3CDF994D}" type="datetimeFigureOut">
              <a:rPr lang="tr-TR" smtClean="0"/>
              <a:t>6.11.2018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4FE1-BB9A-4F66-B93C-9832D735E17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565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5907-3683-4BA6-94B2-17DE3CDF994D}" type="datetimeFigureOut">
              <a:rPr lang="tr-TR" smtClean="0"/>
              <a:t>6.11.2018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4FE1-BB9A-4F66-B93C-9832D735E17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058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5907-3683-4BA6-94B2-17DE3CDF994D}" type="datetimeFigureOut">
              <a:rPr lang="tr-TR" smtClean="0"/>
              <a:t>6.11.2018</a:t>
            </a:fld>
            <a:endParaRPr lang="tr-TR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4FE1-BB9A-4F66-B93C-9832D735E17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881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5907-3683-4BA6-94B2-17DE3CDF994D}" type="datetimeFigureOut">
              <a:rPr lang="tr-TR" smtClean="0"/>
              <a:t>6.11.2018</a:t>
            </a:fld>
            <a:endParaRPr lang="tr-TR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4FE1-BB9A-4F66-B93C-9832D735E17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4616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5907-3683-4BA6-94B2-17DE3CDF994D}" type="datetimeFigureOut">
              <a:rPr lang="tr-TR" smtClean="0"/>
              <a:t>6.11.2018</a:t>
            </a:fld>
            <a:endParaRPr lang="tr-TR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4FE1-BB9A-4F66-B93C-9832D735E17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4669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5907-3683-4BA6-94B2-17DE3CDF994D}" type="datetimeFigureOut">
              <a:rPr lang="tr-TR" smtClean="0"/>
              <a:t>6.11.2018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4FE1-BB9A-4F66-B93C-9832D735E17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459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5907-3683-4BA6-94B2-17DE3CDF994D}" type="datetimeFigureOut">
              <a:rPr lang="tr-TR" smtClean="0"/>
              <a:t>6.11.2018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4FE1-BB9A-4F66-B93C-9832D735E17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6172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05907-3683-4BA6-94B2-17DE3CDF994D}" type="datetimeFigureOut">
              <a:rPr lang="tr-TR" smtClean="0"/>
              <a:t>6.11.2018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54FE1-BB9A-4F66-B93C-9832D735E17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057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6" Type="http://schemas.openxmlformats.org/officeDocument/2006/relationships/image" Target="../media/image4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3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/>
              <a:t>IMRT (YART)</a:t>
            </a:r>
            <a:endParaRPr lang="tr-TR" b="1" dirty="0"/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/>
              <a:t>YOĞUNLUK AYARLI RADYOTERAPİ</a:t>
            </a:r>
            <a:endParaRPr 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3480575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YART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YART de ışın yoğunluğu tedavi sahası boyunca değişir. Tek geniş uniform ışınla tedavi edilmek yerine, tümör birçok küçük farklı yoğunlukta ışınlarla tedavi edilir. </a:t>
            </a:r>
          </a:p>
          <a:p>
            <a:pPr eaLnBrk="1" hangingPunct="1">
              <a:defRPr/>
            </a:pPr>
            <a:endParaRPr lang="tr-TR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tr-TR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Birçok farklı yoğunluktaki ışınlar multilif kolimatör yada dinamik multilif kolimatör sayesinde sağlanır.</a:t>
            </a:r>
          </a:p>
        </p:txBody>
      </p:sp>
    </p:spTree>
    <p:extLst>
      <p:ext uri="{BB962C8B-B14F-4D97-AF65-F5344CB8AC3E}">
        <p14:creationId xmlns:p14="http://schemas.microsoft.com/office/powerpoint/2010/main" val="1770820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YART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Radyasyon ışınının modülatörü, her biri 20’ lik iki sıralı 40 yapraktan oluşup, bunların herbiri 1cm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²</a:t>
            </a:r>
            <a:r>
              <a:rPr lang="tr-TR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lik ışını belirler. </a:t>
            </a:r>
          </a:p>
          <a:p>
            <a:pPr eaLnBrk="1" hangingPunct="1">
              <a:defRPr/>
            </a:pPr>
            <a:endParaRPr lang="tr-TR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tr-TR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Bu ışınlarla tümörü hedeflemek, tümörde uniform bir doz sağlarken, çevreleyen dokular oldukça düşük doz alır.</a:t>
            </a:r>
          </a:p>
        </p:txBody>
      </p:sp>
    </p:spTree>
    <p:extLst>
      <p:ext uri="{BB962C8B-B14F-4D97-AF65-F5344CB8AC3E}">
        <p14:creationId xmlns:p14="http://schemas.microsoft.com/office/powerpoint/2010/main" val="3121062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YART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Ana demet binlerce küçük ışın demetçiğine bölünür,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endParaRPr lang="tr-TR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tr-TR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Her bir demetçiğin yoğunluğu ayarlanır (%0-100).</a:t>
            </a:r>
          </a:p>
          <a:p>
            <a:pPr eaLnBrk="1" hangingPunct="1">
              <a:buFontTx/>
              <a:buNone/>
              <a:defRPr/>
            </a:pPr>
            <a:endParaRPr lang="tr-TR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tr-TR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10.000 kadar demetçik</a:t>
            </a:r>
          </a:p>
          <a:p>
            <a:pPr eaLnBrk="1" hangingPunct="1">
              <a:defRPr/>
            </a:pPr>
            <a:endParaRPr lang="tr-TR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505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YART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844676"/>
            <a:ext cx="8229600" cy="4251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YART ile ışın akışı, bilgisayar algoritmaları kullanılarak hasta etrafında yönlendirildiği anda optimize edilir.</a:t>
            </a:r>
          </a:p>
          <a:p>
            <a:pPr eaLnBrk="1" hangingPunct="1">
              <a:lnSpc>
                <a:spcPct val="90000"/>
              </a:lnSpc>
              <a:defRPr/>
            </a:pPr>
            <a:endParaRPr lang="tr-TR" sz="24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Bu bilgisayar algoritma şekli, yalnızca hedef ve normal doku boyutlarını değil, hekimin belirlediği doz limitleri gibi kısıtlayıcıları da dikkate alır. </a:t>
            </a:r>
          </a:p>
          <a:p>
            <a:pPr eaLnBrk="1" hangingPunct="1">
              <a:lnSpc>
                <a:spcPct val="90000"/>
              </a:lnSpc>
              <a:defRPr/>
            </a:pPr>
            <a:endParaRPr lang="tr-TR" sz="24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Bu süreç, tedavi planının “ters metot” temeline dayanır ve istenilen doz-volüm şemasını sağlamak için, hedef volüm ve normal doku arasında belirgin doz farklılığı oluşturabilmektedir.</a:t>
            </a:r>
          </a:p>
        </p:txBody>
      </p:sp>
    </p:spTree>
    <p:extLst>
      <p:ext uri="{BB962C8B-B14F-4D97-AF65-F5344CB8AC3E}">
        <p14:creationId xmlns:p14="http://schemas.microsoft.com/office/powerpoint/2010/main" val="3596809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YART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‘Inverse’ (tersten) Tedavi Planlaması</a:t>
            </a:r>
          </a:p>
          <a:p>
            <a:pPr eaLnBrk="1" hangingPunct="1">
              <a:buFontTx/>
              <a:buNone/>
              <a:defRPr/>
            </a:pPr>
            <a:endParaRPr lang="tr-TR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tr-TR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Radyasyon Onkoloğu ‘amacını’ tanımlar</a:t>
            </a:r>
          </a:p>
          <a:p>
            <a:pPr eaLnBrk="1" hangingPunct="1">
              <a:buFontTx/>
              <a:buNone/>
              <a:defRPr/>
            </a:pPr>
            <a:endParaRPr lang="tr-TR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tr-TR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Planlama sistemi bu amaca en uygun</a:t>
            </a:r>
          </a:p>
          <a:p>
            <a:pPr eaLnBrk="1" hangingPunct="1">
              <a:buFontTx/>
              <a:buNone/>
              <a:defRPr/>
            </a:pPr>
            <a:r>
              <a:rPr lang="tr-TR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‘optimal çözümü’ bulur</a:t>
            </a:r>
          </a:p>
        </p:txBody>
      </p:sp>
    </p:spTree>
    <p:extLst>
      <p:ext uri="{BB962C8B-B14F-4D97-AF65-F5344CB8AC3E}">
        <p14:creationId xmlns:p14="http://schemas.microsoft.com/office/powerpoint/2010/main" val="2579926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YART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YART VERİLİŞİ</a:t>
            </a:r>
          </a:p>
        </p:txBody>
      </p:sp>
      <p:pic>
        <p:nvPicPr>
          <p:cNvPr id="6963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3213101"/>
            <a:ext cx="8229600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668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6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YART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Günlük hasta pozisyonu, internal anatomik distorsiyonlar, tedavi esnasındaki hareketler, tümörün ve normal dokuların fiziksel ve radyobiyolojik karakterinin değişmesi, YART uygulamasını sınırlayan diğer durumlardır.</a:t>
            </a:r>
          </a:p>
        </p:txBody>
      </p:sp>
    </p:spTree>
    <p:extLst>
      <p:ext uri="{BB962C8B-B14F-4D97-AF65-F5344CB8AC3E}">
        <p14:creationId xmlns:p14="http://schemas.microsoft.com/office/powerpoint/2010/main" val="1439884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6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YART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MLC lerin arasındaki açıklıklar YART de doz dağılımını etkileyebilir.</a:t>
            </a:r>
          </a:p>
          <a:p>
            <a:pPr eaLnBrk="1" hangingPunct="1">
              <a:defRPr/>
            </a:pPr>
            <a:r>
              <a:rPr lang="tr-TR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YART uygulamasında en önemli sınırlayıcı faktör görüntüleme teknolojilerinin kapasitesidir. </a:t>
            </a:r>
          </a:p>
          <a:p>
            <a:pPr eaLnBrk="1" hangingPunct="1">
              <a:defRPr/>
            </a:pPr>
            <a:r>
              <a:rPr lang="tr-TR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Tümör boyutunun tam ve doğru olarak belirlenmesi gerekmektedir.</a:t>
            </a:r>
          </a:p>
        </p:txBody>
      </p:sp>
    </p:spTree>
    <p:extLst>
      <p:ext uri="{BB962C8B-B14F-4D97-AF65-F5344CB8AC3E}">
        <p14:creationId xmlns:p14="http://schemas.microsoft.com/office/powerpoint/2010/main" val="2732592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6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YART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19288" y="1557338"/>
            <a:ext cx="8291512" cy="5111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tr-TR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Alan kenarlarındaki doz düşüklüğü rekürrens hastalığa yol açabilirken, yüksek doz uygulanması sağlam dokuların daha fazla zarar görmesine de neden olabilir.</a:t>
            </a:r>
          </a:p>
          <a:p>
            <a:pPr eaLnBrk="1" hangingPunct="1">
              <a:lnSpc>
                <a:spcPct val="80000"/>
              </a:lnSpc>
              <a:defRPr/>
            </a:pPr>
            <a:endParaRPr lang="tr-TR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tr-TR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YART’de tüm hedef volümler (gross hastalık, subklinik yayılım, elektif nodal tedavi) eşzamanlı olarak farklı fraksiyone dozlar uygulanarak tedavi edilir.</a:t>
            </a:r>
          </a:p>
          <a:p>
            <a:pPr eaLnBrk="1" hangingPunct="1">
              <a:lnSpc>
                <a:spcPct val="80000"/>
              </a:lnSpc>
              <a:defRPr/>
            </a:pPr>
            <a:endParaRPr lang="tr-TR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tr-TR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Bu nedenle bu uygulama simültane integrated boost (SIB) tekniği olarak da adlandırılmaktadır. </a:t>
            </a:r>
          </a:p>
        </p:txBody>
      </p:sp>
    </p:spTree>
    <p:extLst>
      <p:ext uri="{BB962C8B-B14F-4D97-AF65-F5344CB8AC3E}">
        <p14:creationId xmlns:p14="http://schemas.microsoft.com/office/powerpoint/2010/main" val="550948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6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YART- Klinik Süreç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981201"/>
            <a:ext cx="8229600" cy="4327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Evreleme</a:t>
            </a:r>
            <a:r>
              <a:rPr lang="tr-T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için görüntüleme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tr-TR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İmmobilizasyon</a:t>
            </a:r>
            <a:r>
              <a:rPr lang="tr-TR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*******</a:t>
            </a:r>
            <a:endParaRPr lang="en-US" dirty="0" smtClean="0">
              <a:solidFill>
                <a:srgbClr val="66FF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tr-T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Tedavi planlaması için görüntü alınması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Inverse</a:t>
            </a:r>
            <a:r>
              <a:rPr lang="tr-T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(ters)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tr-T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tedavi planlama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Planın değerlendirilmesi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Plan </a:t>
            </a:r>
            <a:r>
              <a:rPr lang="tr-T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doğrulama, </a:t>
            </a:r>
            <a:r>
              <a:rPr lang="tr-TR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dozimetrik</a:t>
            </a:r>
            <a:r>
              <a:rPr lang="tr-T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hesaplar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tr-T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Tedavinin uygulanması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tr-T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Tedavi doğrulama</a:t>
            </a:r>
          </a:p>
        </p:txBody>
      </p:sp>
    </p:spTree>
    <p:extLst>
      <p:ext uri="{BB962C8B-B14F-4D97-AF65-F5344CB8AC3E}">
        <p14:creationId xmlns:p14="http://schemas.microsoft.com/office/powerpoint/2010/main" val="3929470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tr-TR" smtClean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tr-TR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1919536" y="2420888"/>
          <a:ext cx="8568952" cy="3544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3038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6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YART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8641" y="1557338"/>
            <a:ext cx="4911634" cy="4679950"/>
          </a:xfrm>
        </p:spPr>
        <p:txBody>
          <a:bodyPr/>
          <a:lstStyle/>
          <a:p>
            <a:pPr eaLnBrk="1" hangingPunct="1">
              <a:defRPr/>
            </a:pPr>
            <a:r>
              <a:rPr lang="tr-TR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YART </a:t>
            </a:r>
            <a:r>
              <a:rPr lang="tr-TR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ın</a:t>
            </a:r>
            <a:r>
              <a:rPr lang="tr-TR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etkin olarak uygulanabilmesi için, ışınlanacak volümlerin klinik, patolojik ve radyolojik bilgiye dayalı iyi bilinmesini ve bu volümlerin 3B bir temelde doğru belirlenmesini gerektirir.</a:t>
            </a:r>
          </a:p>
          <a:p>
            <a:pPr eaLnBrk="1" hangingPunct="1">
              <a:defRPr/>
            </a:pPr>
            <a:endParaRPr lang="tr-TR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78852" name="Picture 5" descr="3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57339"/>
            <a:ext cx="4464050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193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1992313" y="188913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tr-T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YART</a:t>
            </a:r>
          </a:p>
        </p:txBody>
      </p:sp>
      <p:pic>
        <p:nvPicPr>
          <p:cNvPr id="79875" name="Picture 3" descr="54gy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4825" y="1412875"/>
            <a:ext cx="5734050" cy="4097338"/>
          </a:xfrm>
          <a:noFill/>
        </p:spPr>
      </p:pic>
      <p:pic>
        <p:nvPicPr>
          <p:cNvPr id="174084" name="Picture 4" descr="54gy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2038" y="1268413"/>
            <a:ext cx="5599112" cy="4000500"/>
          </a:xfrm>
          <a:noFill/>
        </p:spPr>
      </p:pic>
      <p:pic>
        <p:nvPicPr>
          <p:cNvPr id="174085" name="Picture 5" descr="54gy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4" y="2852739"/>
            <a:ext cx="5337175" cy="3813175"/>
          </a:xfrm>
          <a:noFill/>
        </p:spPr>
      </p:pic>
      <p:pic>
        <p:nvPicPr>
          <p:cNvPr id="174086" name="Picture 6" descr="54gy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8526" y="2598738"/>
            <a:ext cx="5959475" cy="4259262"/>
          </a:xfrm>
          <a:noFill/>
        </p:spPr>
      </p:pic>
    </p:spTree>
    <p:extLst>
      <p:ext uri="{BB962C8B-B14F-4D97-AF65-F5344CB8AC3E}">
        <p14:creationId xmlns:p14="http://schemas.microsoft.com/office/powerpoint/2010/main" val="1879111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92313" y="115888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tr-TR" sz="6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YART</a:t>
            </a:r>
          </a:p>
        </p:txBody>
      </p:sp>
      <p:graphicFrame>
        <p:nvGraphicFramePr>
          <p:cNvPr id="15362" name="Object 5"/>
          <p:cNvGraphicFramePr>
            <a:graphicFrameLocks noChangeAspect="1"/>
          </p:cNvGraphicFramePr>
          <p:nvPr/>
        </p:nvGraphicFramePr>
        <p:xfrm>
          <a:off x="4440238" y="3500439"/>
          <a:ext cx="3384550" cy="241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Image" r:id="rId3" imgW="5858101" imgH="2960819" progId="Photoshop.Image.5">
                  <p:embed/>
                </p:oleObj>
              </mc:Choice>
              <mc:Fallback>
                <p:oleObj name="Image" r:id="rId3" imgW="5858101" imgH="2960819" progId="Photoshop.Image.5">
                  <p:embed/>
                  <p:pic>
                    <p:nvPicPr>
                      <p:cNvPr id="1536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214" t="3706" r="4994" b="6485"/>
                      <a:stretch>
                        <a:fillRect/>
                      </a:stretch>
                    </p:blipFill>
                    <p:spPr bwMode="auto">
                      <a:xfrm>
                        <a:off x="4440238" y="3500439"/>
                        <a:ext cx="3384550" cy="241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4" name="Picture 6" descr="5rao"/>
          <p:cNvPicPr>
            <a:picLocks noChangeAspect="1" noChangeArrowheads="1"/>
          </p:cNvPicPr>
          <p:nvPr/>
        </p:nvPicPr>
        <p:blipFill>
          <a:blip r:embed="rId5" cstate="print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1" t="16400" r="10500" b="9000"/>
          <a:stretch>
            <a:fillRect/>
          </a:stretch>
        </p:blipFill>
        <p:spPr bwMode="auto">
          <a:xfrm>
            <a:off x="8543926" y="5013326"/>
            <a:ext cx="1685925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4rpo"/>
          <p:cNvPicPr>
            <a:picLocks noChangeAspect="1" noChangeArrowheads="1"/>
          </p:cNvPicPr>
          <p:nvPr/>
        </p:nvPicPr>
        <p:blipFill>
          <a:blip r:embed="rId6" cstate="print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0" t="17200" r="11250" b="13200"/>
          <a:stretch>
            <a:fillRect/>
          </a:stretch>
        </p:blipFill>
        <p:spPr bwMode="auto">
          <a:xfrm>
            <a:off x="8472488" y="2060575"/>
            <a:ext cx="1700212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3pa"/>
          <p:cNvPicPr>
            <a:picLocks noChangeAspect="1" noChangeArrowheads="1"/>
          </p:cNvPicPr>
          <p:nvPr/>
        </p:nvPicPr>
        <p:blipFill>
          <a:blip r:embed="rId7" cstate="print">
            <a:lum bright="4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1" t="11000" r="6450" b="8600"/>
          <a:stretch>
            <a:fillRect/>
          </a:stretch>
        </p:blipFill>
        <p:spPr bwMode="auto">
          <a:xfrm>
            <a:off x="5159375" y="1268413"/>
            <a:ext cx="172878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9" descr="2lpo"/>
          <p:cNvPicPr>
            <a:picLocks noChangeAspect="1" noChangeArrowheads="1"/>
          </p:cNvPicPr>
          <p:nvPr/>
        </p:nvPicPr>
        <p:blipFill>
          <a:blip r:embed="rId8" cstate="print">
            <a:lum bright="4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0" t="14000" r="10201" b="8600"/>
          <a:stretch>
            <a:fillRect/>
          </a:stretch>
        </p:blipFill>
        <p:spPr bwMode="auto">
          <a:xfrm>
            <a:off x="1703388" y="2565401"/>
            <a:ext cx="1655762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0" descr="1lao"/>
          <p:cNvPicPr>
            <a:picLocks noChangeAspect="1" noChangeArrowheads="1"/>
          </p:cNvPicPr>
          <p:nvPr/>
        </p:nvPicPr>
        <p:blipFill>
          <a:blip r:embed="rId9" cstate="print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1" t="20399" r="7201" b="7800"/>
          <a:stretch>
            <a:fillRect/>
          </a:stretch>
        </p:blipFill>
        <p:spPr bwMode="auto">
          <a:xfrm>
            <a:off x="1631951" y="5013326"/>
            <a:ext cx="18002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11"/>
          <p:cNvSpPr>
            <a:spLocks noChangeShapeType="1"/>
          </p:cNvSpPr>
          <p:nvPr/>
        </p:nvSpPr>
        <p:spPr bwMode="auto">
          <a:xfrm>
            <a:off x="6024563" y="2565401"/>
            <a:ext cx="0" cy="792163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370" name="Line 12"/>
          <p:cNvSpPr>
            <a:spLocks noChangeShapeType="1"/>
          </p:cNvSpPr>
          <p:nvPr/>
        </p:nvSpPr>
        <p:spPr bwMode="auto">
          <a:xfrm flipH="1">
            <a:off x="7896226" y="2997200"/>
            <a:ext cx="504825" cy="43180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371" name="Line 13"/>
          <p:cNvSpPr>
            <a:spLocks noChangeShapeType="1"/>
          </p:cNvSpPr>
          <p:nvPr/>
        </p:nvSpPr>
        <p:spPr bwMode="auto">
          <a:xfrm flipH="1" flipV="1">
            <a:off x="7896226" y="5516563"/>
            <a:ext cx="576263" cy="144462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372" name="Line 14"/>
          <p:cNvSpPr>
            <a:spLocks noChangeShapeType="1"/>
          </p:cNvSpPr>
          <p:nvPr/>
        </p:nvSpPr>
        <p:spPr bwMode="auto">
          <a:xfrm>
            <a:off x="3503613" y="3141663"/>
            <a:ext cx="792162" cy="64770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373" name="Line 15"/>
          <p:cNvSpPr>
            <a:spLocks noChangeShapeType="1"/>
          </p:cNvSpPr>
          <p:nvPr/>
        </p:nvSpPr>
        <p:spPr bwMode="auto">
          <a:xfrm flipV="1">
            <a:off x="3575051" y="5229225"/>
            <a:ext cx="792163" cy="22860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7818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dirty="0" err="1" smtClean="0"/>
              <a:t>Hodgkin</a:t>
            </a:r>
            <a:r>
              <a:rPr lang="tr-TR" dirty="0" smtClean="0"/>
              <a:t> </a:t>
            </a:r>
            <a:r>
              <a:rPr lang="tr-TR" dirty="0" err="1" smtClean="0"/>
              <a:t>lenfomada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58371" name="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00214"/>
            <a:ext cx="9653589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Line 4"/>
          <p:cNvSpPr>
            <a:spLocks noChangeShapeType="1"/>
          </p:cNvSpPr>
          <p:nvPr/>
        </p:nvSpPr>
        <p:spPr bwMode="auto">
          <a:xfrm>
            <a:off x="1524000" y="1268413"/>
            <a:ext cx="9144000" cy="0"/>
          </a:xfrm>
          <a:prstGeom prst="line">
            <a:avLst/>
          </a:prstGeom>
          <a:noFill/>
          <a:ln w="1206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40249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Yoğunluk Ayarlı RT</a:t>
            </a:r>
            <a:endParaRPr lang="tr-TR" dirty="0"/>
          </a:p>
        </p:txBody>
      </p:sp>
      <p:pic>
        <p:nvPicPr>
          <p:cNvPr id="59395" name="Picture 5" descr="Buchwald_IMRTneuax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" r="2133" b="4930"/>
          <a:stretch>
            <a:fillRect/>
          </a:stretch>
        </p:blipFill>
        <p:spPr>
          <a:xfrm>
            <a:off x="1182688" y="2394813"/>
            <a:ext cx="4265612" cy="3095625"/>
          </a:xfrm>
        </p:spPr>
      </p:pic>
      <p:pic>
        <p:nvPicPr>
          <p:cNvPr id="59396" name="Picture 2" descr="Buchwald_IMRTax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8" y="3860800"/>
            <a:ext cx="469265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Line 4"/>
          <p:cNvSpPr>
            <a:spLocks noChangeShapeType="1"/>
          </p:cNvSpPr>
          <p:nvPr/>
        </p:nvSpPr>
        <p:spPr bwMode="auto">
          <a:xfrm>
            <a:off x="1524000" y="1341438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" name="6 Metin kutusu"/>
          <p:cNvSpPr txBox="1"/>
          <p:nvPr/>
        </p:nvSpPr>
        <p:spPr>
          <a:xfrm>
            <a:off x="2351088" y="1700214"/>
            <a:ext cx="3097212" cy="5238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tr-TR" sz="2800" b="1" dirty="0">
                <a:latin typeface="Arial" charset="0"/>
              </a:rPr>
              <a:t>3D </a:t>
            </a:r>
            <a:r>
              <a:rPr lang="tr-TR" sz="2800" b="1" dirty="0" err="1">
                <a:latin typeface="Arial" charset="0"/>
              </a:rPr>
              <a:t>Konformal</a:t>
            </a:r>
            <a:r>
              <a:rPr lang="tr-TR" sz="2800" b="1" dirty="0">
                <a:latin typeface="Arial" charset="0"/>
              </a:rPr>
              <a:t> RT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6743700" y="3213101"/>
            <a:ext cx="2592388" cy="5238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tr-TR" sz="2800" b="1" dirty="0">
                <a:latin typeface="Arial" charset="0"/>
              </a:rPr>
              <a:t>YART</a:t>
            </a:r>
          </a:p>
        </p:txBody>
      </p:sp>
      <p:sp>
        <p:nvSpPr>
          <p:cNvPr id="59400" name="Line 4"/>
          <p:cNvSpPr>
            <a:spLocks noChangeShapeType="1"/>
          </p:cNvSpPr>
          <p:nvPr/>
        </p:nvSpPr>
        <p:spPr bwMode="auto">
          <a:xfrm>
            <a:off x="1524000" y="1268413"/>
            <a:ext cx="9144000" cy="0"/>
          </a:xfrm>
          <a:prstGeom prst="line">
            <a:avLst/>
          </a:prstGeom>
          <a:noFill/>
          <a:ln w="1206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6935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Yoğunluk Ayarlı RT</a:t>
            </a:r>
            <a:endParaRPr lang="tr-TR" dirty="0"/>
          </a:p>
        </p:txBody>
      </p:sp>
      <p:sp>
        <p:nvSpPr>
          <p:cNvPr id="5529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  <a:p>
            <a:r>
              <a:rPr lang="tr-TR" altLang="tr-TR" smtClean="0"/>
              <a:t>Doz yoğunluğu değiştirilerek</a:t>
            </a:r>
          </a:p>
          <a:p>
            <a:pPr lvl="1"/>
            <a:r>
              <a:rPr lang="tr-TR" altLang="tr-TR" smtClean="0"/>
              <a:t>Normal dokuların daha iyi korunması</a:t>
            </a:r>
          </a:p>
          <a:p>
            <a:pPr lvl="1"/>
            <a:r>
              <a:rPr lang="tr-TR" altLang="tr-TR" smtClean="0"/>
              <a:t>Tümörlü hedef bölgede ise doz artımı sağlanabilir mi??</a:t>
            </a:r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>
            <a:off x="1524000" y="1341438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5301" name="4 Dikdörtgen"/>
          <p:cNvSpPr>
            <a:spLocks noChangeArrowheads="1"/>
          </p:cNvSpPr>
          <p:nvPr/>
        </p:nvSpPr>
        <p:spPr bwMode="auto">
          <a:xfrm>
            <a:off x="2495551" y="620714"/>
            <a:ext cx="60483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4000" dirty="0"/>
              <a:t>Yoğunluk Ayarlı </a:t>
            </a:r>
            <a:r>
              <a:rPr lang="tr-TR" altLang="tr-TR" sz="4000" dirty="0" smtClean="0"/>
              <a:t>RT</a:t>
            </a:r>
            <a:endParaRPr lang="tr-TR" altLang="tr-TR" sz="4000" dirty="0"/>
          </a:p>
        </p:txBody>
      </p:sp>
      <p:pic>
        <p:nvPicPr>
          <p:cNvPr id="5530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4" y="5157788"/>
            <a:ext cx="51847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Aşağı Ok"/>
          <p:cNvSpPr/>
          <p:nvPr/>
        </p:nvSpPr>
        <p:spPr>
          <a:xfrm>
            <a:off x="5664200" y="4076700"/>
            <a:ext cx="1295400" cy="431800"/>
          </a:xfrm>
          <a:prstGeom prst="downArrow">
            <a:avLst/>
          </a:prstGeom>
          <a:solidFill>
            <a:srgbClr val="170B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rgbClr val="170BB5"/>
              </a:solidFill>
            </a:endParaRPr>
          </a:p>
        </p:txBody>
      </p:sp>
      <p:sp>
        <p:nvSpPr>
          <p:cNvPr id="55304" name="Line 4"/>
          <p:cNvSpPr>
            <a:spLocks noChangeShapeType="1"/>
          </p:cNvSpPr>
          <p:nvPr/>
        </p:nvSpPr>
        <p:spPr bwMode="auto">
          <a:xfrm>
            <a:off x="1524000" y="1268413"/>
            <a:ext cx="9144000" cy="0"/>
          </a:xfrm>
          <a:prstGeom prst="line">
            <a:avLst/>
          </a:prstGeom>
          <a:noFill/>
          <a:ln w="1206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806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Yoğunluk Ayarlı RT</a:t>
            </a:r>
            <a:endParaRPr lang="tr-TR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6323" name="Line 4"/>
          <p:cNvSpPr>
            <a:spLocks noChangeShapeType="1"/>
          </p:cNvSpPr>
          <p:nvPr/>
        </p:nvSpPr>
        <p:spPr bwMode="auto">
          <a:xfrm>
            <a:off x="1524000" y="1341438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56324" name="Picture 2" descr="PER2A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1628776"/>
            <a:ext cx="2160587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325" name="Group 4"/>
          <p:cNvGrpSpPr>
            <a:grpSpLocks noGrp="1"/>
          </p:cNvGrpSpPr>
          <p:nvPr/>
        </p:nvGrpSpPr>
        <p:grpSpPr bwMode="auto">
          <a:xfrm>
            <a:off x="6527801" y="4581526"/>
            <a:ext cx="2016125" cy="1457325"/>
            <a:chOff x="3742" y="985"/>
            <a:chExt cx="1843" cy="2188"/>
          </a:xfrm>
        </p:grpSpPr>
        <p:pic>
          <p:nvPicPr>
            <p:cNvPr id="56340" name="Picture 5" descr="PER2A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9" y="985"/>
              <a:ext cx="967" cy="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41" name="Picture 6" descr="PER2A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" y="1041"/>
              <a:ext cx="967" cy="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42" name="Picture 7" descr="PER2A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8" y="2220"/>
              <a:ext cx="967" cy="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43" name="Picture 8" descr="PER2A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6" y="2220"/>
              <a:ext cx="967" cy="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44" name="Picture 9" descr="PER2A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8" y="1631"/>
              <a:ext cx="967" cy="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45" name="Picture 10" descr="PER2A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" y="1631"/>
              <a:ext cx="967" cy="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46" name="Picture 11" descr="PER2A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2342"/>
              <a:ext cx="967" cy="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47" name="Picture 12" descr="PER2A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1681"/>
              <a:ext cx="967" cy="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48" name="Picture 13" descr="PER2A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" y="1026"/>
              <a:ext cx="967" cy="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49" name="Picture 14" descr="PER2A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1090"/>
              <a:ext cx="967" cy="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6" name="AutoShape 16"/>
          <p:cNvSpPr>
            <a:spLocks noChangeArrowheads="1"/>
          </p:cNvSpPr>
          <p:nvPr/>
        </p:nvSpPr>
        <p:spPr bwMode="auto">
          <a:xfrm rot="5400000">
            <a:off x="6888163" y="3644901"/>
            <a:ext cx="1295400" cy="720725"/>
          </a:xfrm>
          <a:custGeom>
            <a:avLst/>
            <a:gdLst>
              <a:gd name="T0" fmla="*/ 58266006 w 21600"/>
              <a:gd name="T1" fmla="*/ 0 h 21600"/>
              <a:gd name="T2" fmla="*/ 0 w 21600"/>
              <a:gd name="T3" fmla="*/ 12024195 h 21600"/>
              <a:gd name="T4" fmla="*/ 58266006 w 21600"/>
              <a:gd name="T5" fmla="*/ 24048357 h 21600"/>
              <a:gd name="T6" fmla="*/ 77688019 w 21600"/>
              <a:gd name="T7" fmla="*/ 1202419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27" name="30 Metin kutusu"/>
          <p:cNvSpPr txBox="1">
            <a:spLocks noChangeArrowheads="1"/>
          </p:cNvSpPr>
          <p:nvPr/>
        </p:nvSpPr>
        <p:spPr bwMode="auto">
          <a:xfrm>
            <a:off x="7535864" y="2060576"/>
            <a:ext cx="936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000" b="1"/>
              <a:t>3D RT alanı</a:t>
            </a:r>
          </a:p>
        </p:txBody>
      </p:sp>
      <p:sp>
        <p:nvSpPr>
          <p:cNvPr id="56328" name="32 Metin kutusu"/>
          <p:cNvSpPr txBox="1">
            <a:spLocks noChangeArrowheads="1"/>
          </p:cNvSpPr>
          <p:nvPr/>
        </p:nvSpPr>
        <p:spPr bwMode="auto">
          <a:xfrm>
            <a:off x="7464426" y="4724401"/>
            <a:ext cx="1152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000" b="1"/>
              <a:t>YART alanı</a:t>
            </a:r>
          </a:p>
        </p:txBody>
      </p:sp>
      <p:sp>
        <p:nvSpPr>
          <p:cNvPr id="35" name="34 Dikdörtgen"/>
          <p:cNvSpPr/>
          <p:nvPr/>
        </p:nvSpPr>
        <p:spPr>
          <a:xfrm>
            <a:off x="1774826" y="2060575"/>
            <a:ext cx="4537075" cy="863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37" name="36 Dikdörtgen"/>
          <p:cNvSpPr/>
          <p:nvPr/>
        </p:nvSpPr>
        <p:spPr>
          <a:xfrm>
            <a:off x="1774826" y="4508500"/>
            <a:ext cx="4537075" cy="8651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/>
          </a:p>
        </p:txBody>
      </p:sp>
      <p:sp>
        <p:nvSpPr>
          <p:cNvPr id="56331" name="39 Metin kutusu"/>
          <p:cNvSpPr txBox="1">
            <a:spLocks noChangeArrowheads="1"/>
          </p:cNvSpPr>
          <p:nvPr/>
        </p:nvSpPr>
        <p:spPr bwMode="auto">
          <a:xfrm>
            <a:off x="1774826" y="2205039"/>
            <a:ext cx="48625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400" b="1"/>
              <a:t>Uniform olmayan demet yoğunluğu</a:t>
            </a:r>
          </a:p>
        </p:txBody>
      </p:sp>
      <p:sp>
        <p:nvSpPr>
          <p:cNvPr id="56332" name="44 Metin kutusu"/>
          <p:cNvSpPr txBox="1">
            <a:spLocks noChangeArrowheads="1"/>
          </p:cNvSpPr>
          <p:nvPr/>
        </p:nvSpPr>
        <p:spPr bwMode="auto">
          <a:xfrm>
            <a:off x="1992313" y="4797426"/>
            <a:ext cx="4032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400" b="1"/>
              <a:t>Simultane farklı dozlar</a:t>
            </a:r>
          </a:p>
        </p:txBody>
      </p:sp>
      <p:sp>
        <p:nvSpPr>
          <p:cNvPr id="32" name="Freeform 7"/>
          <p:cNvSpPr>
            <a:spLocks/>
          </p:cNvSpPr>
          <p:nvPr/>
        </p:nvSpPr>
        <p:spPr bwMode="auto">
          <a:xfrm>
            <a:off x="8688388" y="1557338"/>
            <a:ext cx="1725612" cy="1308100"/>
          </a:xfrm>
          <a:custGeom>
            <a:avLst/>
            <a:gdLst/>
            <a:ahLst/>
            <a:cxnLst>
              <a:cxn ang="0">
                <a:pos x="0" y="354"/>
              </a:cxn>
              <a:cxn ang="0">
                <a:pos x="149" y="123"/>
              </a:cxn>
              <a:cxn ang="0">
                <a:pos x="395" y="140"/>
              </a:cxn>
              <a:cxn ang="0">
                <a:pos x="494" y="0"/>
              </a:cxn>
              <a:cxn ang="0">
                <a:pos x="585" y="173"/>
              </a:cxn>
              <a:cxn ang="0">
                <a:pos x="494" y="222"/>
              </a:cxn>
              <a:cxn ang="0">
                <a:pos x="568" y="304"/>
              </a:cxn>
              <a:cxn ang="0">
                <a:pos x="502" y="354"/>
              </a:cxn>
              <a:cxn ang="0">
                <a:pos x="502" y="551"/>
              </a:cxn>
              <a:cxn ang="0">
                <a:pos x="330" y="313"/>
              </a:cxn>
              <a:cxn ang="0">
                <a:pos x="264" y="419"/>
              </a:cxn>
              <a:cxn ang="0">
                <a:pos x="181" y="321"/>
              </a:cxn>
              <a:cxn ang="0">
                <a:pos x="66" y="535"/>
              </a:cxn>
              <a:cxn ang="0">
                <a:pos x="0" y="354"/>
              </a:cxn>
            </a:cxnLst>
            <a:rect l="0" t="0" r="r" b="b"/>
            <a:pathLst>
              <a:path w="585" h="551">
                <a:moveTo>
                  <a:pt x="0" y="354"/>
                </a:moveTo>
                <a:lnTo>
                  <a:pt x="149" y="123"/>
                </a:lnTo>
                <a:lnTo>
                  <a:pt x="395" y="140"/>
                </a:lnTo>
                <a:lnTo>
                  <a:pt x="494" y="0"/>
                </a:lnTo>
                <a:lnTo>
                  <a:pt x="585" y="173"/>
                </a:lnTo>
                <a:lnTo>
                  <a:pt x="494" y="222"/>
                </a:lnTo>
                <a:lnTo>
                  <a:pt x="568" y="304"/>
                </a:lnTo>
                <a:lnTo>
                  <a:pt x="502" y="354"/>
                </a:lnTo>
                <a:lnTo>
                  <a:pt x="502" y="551"/>
                </a:lnTo>
                <a:lnTo>
                  <a:pt x="330" y="313"/>
                </a:lnTo>
                <a:lnTo>
                  <a:pt x="264" y="419"/>
                </a:lnTo>
                <a:lnTo>
                  <a:pt x="181" y="321"/>
                </a:lnTo>
                <a:lnTo>
                  <a:pt x="66" y="535"/>
                </a:lnTo>
                <a:lnTo>
                  <a:pt x="0" y="354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 w="127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/>
          <a:lstStyle/>
          <a:p>
            <a:pPr>
              <a:defRPr/>
            </a:pPr>
            <a:endParaRPr lang="fr-FR">
              <a:latin typeface="Arial" charset="0"/>
            </a:endParaRPr>
          </a:p>
        </p:txBody>
      </p:sp>
      <p:pic>
        <p:nvPicPr>
          <p:cNvPr id="36" name="Picture 12" descr="film 10 scan-FIN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688388" y="4652963"/>
            <a:ext cx="1720850" cy="1223962"/>
          </a:xfrm>
          <a:prstGeom prst="rect">
            <a:avLst/>
          </a:prstGeom>
          <a:noFill/>
          <a:ln w="57150">
            <a:noFill/>
            <a:prstDash val="dash"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56335" name="AutoShape 16"/>
          <p:cNvSpPr>
            <a:spLocks noChangeArrowheads="1"/>
          </p:cNvSpPr>
          <p:nvPr/>
        </p:nvSpPr>
        <p:spPr bwMode="auto">
          <a:xfrm rot="5400000">
            <a:off x="8797132" y="3464720"/>
            <a:ext cx="1223963" cy="720725"/>
          </a:xfrm>
          <a:custGeom>
            <a:avLst/>
            <a:gdLst>
              <a:gd name="T0" fmla="*/ 52024146 w 21600"/>
              <a:gd name="T1" fmla="*/ 0 h 21600"/>
              <a:gd name="T2" fmla="*/ 0 w 21600"/>
              <a:gd name="T3" fmla="*/ 12024195 h 21600"/>
              <a:gd name="T4" fmla="*/ 52024146 w 21600"/>
              <a:gd name="T5" fmla="*/ 24048357 h 21600"/>
              <a:gd name="T6" fmla="*/ 69365556 w 21600"/>
              <a:gd name="T7" fmla="*/ 1202419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1" name="40 Dikdörtgen"/>
          <p:cNvSpPr/>
          <p:nvPr/>
        </p:nvSpPr>
        <p:spPr>
          <a:xfrm>
            <a:off x="1774826" y="3213100"/>
            <a:ext cx="4537075" cy="863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/>
          </a:p>
        </p:txBody>
      </p:sp>
      <p:sp>
        <p:nvSpPr>
          <p:cNvPr id="42" name="41 Metin kutusu"/>
          <p:cNvSpPr txBox="1"/>
          <p:nvPr/>
        </p:nvSpPr>
        <p:spPr>
          <a:xfrm>
            <a:off x="1774826" y="3213101"/>
            <a:ext cx="4537075" cy="8302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r-TR" sz="2400" b="1" dirty="0" err="1">
                <a:latin typeface="Arial" charset="0"/>
              </a:rPr>
              <a:t>Herbir</a:t>
            </a:r>
            <a:r>
              <a:rPr lang="tr-TR" sz="2400" b="1" dirty="0">
                <a:latin typeface="Arial" charset="0"/>
              </a:rPr>
              <a:t> demetçik yoğunluğu %0-100</a:t>
            </a:r>
          </a:p>
        </p:txBody>
      </p:sp>
      <p:sp>
        <p:nvSpPr>
          <p:cNvPr id="56338" name="33 Dikdörtgen"/>
          <p:cNvSpPr>
            <a:spLocks noChangeArrowheads="1"/>
          </p:cNvSpPr>
          <p:nvPr/>
        </p:nvSpPr>
        <p:spPr bwMode="auto">
          <a:xfrm>
            <a:off x="3071814" y="404814"/>
            <a:ext cx="6696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4000"/>
              <a:t>Yoğunluk Ayarlı RT</a:t>
            </a:r>
          </a:p>
        </p:txBody>
      </p:sp>
      <p:sp>
        <p:nvSpPr>
          <p:cNvPr id="56339" name="Line 4"/>
          <p:cNvSpPr>
            <a:spLocks noChangeShapeType="1"/>
          </p:cNvSpPr>
          <p:nvPr/>
        </p:nvSpPr>
        <p:spPr bwMode="auto">
          <a:xfrm>
            <a:off x="1524000" y="1268413"/>
            <a:ext cx="9144000" cy="0"/>
          </a:xfrm>
          <a:prstGeom prst="line">
            <a:avLst/>
          </a:prstGeom>
          <a:noFill/>
          <a:ln w="1206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4129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Radyoterapinin Gelişimi</a:t>
            </a:r>
            <a:endParaRPr lang="tr-TR" altLang="tr-TR" smtClean="0"/>
          </a:p>
        </p:txBody>
      </p:sp>
      <p:pic>
        <p:nvPicPr>
          <p:cNvPr id="573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7614" y="1600201"/>
            <a:ext cx="7216775" cy="4525963"/>
          </a:xfrm>
        </p:spPr>
      </p:pic>
      <p:sp>
        <p:nvSpPr>
          <p:cNvPr id="57348" name="Line 4"/>
          <p:cNvSpPr>
            <a:spLocks noChangeShapeType="1"/>
          </p:cNvSpPr>
          <p:nvPr/>
        </p:nvSpPr>
        <p:spPr bwMode="auto">
          <a:xfrm>
            <a:off x="1524000" y="1341438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7349" name="Line 4"/>
          <p:cNvSpPr>
            <a:spLocks noChangeShapeType="1"/>
          </p:cNvSpPr>
          <p:nvPr/>
        </p:nvSpPr>
        <p:spPr bwMode="auto">
          <a:xfrm>
            <a:off x="1524000" y="1268413"/>
            <a:ext cx="9144000" cy="0"/>
          </a:xfrm>
          <a:prstGeom prst="line">
            <a:avLst/>
          </a:prstGeom>
          <a:noFill/>
          <a:ln w="1206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7205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</p:txBody>
      </p:sp>
      <p:pic>
        <p:nvPicPr>
          <p:cNvPr id="62467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1950" y="260350"/>
            <a:ext cx="8928100" cy="6337300"/>
          </a:xfrm>
          <a:noFill/>
        </p:spPr>
      </p:pic>
    </p:spTree>
    <p:extLst>
      <p:ext uri="{BB962C8B-B14F-4D97-AF65-F5344CB8AC3E}">
        <p14:creationId xmlns:p14="http://schemas.microsoft.com/office/powerpoint/2010/main" val="754743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6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YART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3B KRT nin bilgisayar yardımıyla doz dağılımının hesaplandığı spesifik dozimetrik ve klinik uygulama şeklidir.</a:t>
            </a:r>
            <a:endParaRPr lang="tr-TR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tr-TR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tr-TR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3B KRT özel bir formudur.</a:t>
            </a:r>
          </a:p>
          <a:p>
            <a:pPr eaLnBrk="1" hangingPunct="1">
              <a:defRPr/>
            </a:pPr>
            <a:endParaRPr lang="tr-TR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tr-TR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YART in birçok avantajı vardır.</a:t>
            </a:r>
          </a:p>
          <a:p>
            <a:pPr eaLnBrk="1" hangingPunct="1">
              <a:defRPr/>
            </a:pPr>
            <a:endParaRPr lang="tr-TR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712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6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YART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Uygulanacak doz dağılımı PTV içinde teorik olarak daha homojendir. Bununla birlikte PTV nin etrafında keskin doz düşüşü olur.</a:t>
            </a:r>
          </a:p>
          <a:p>
            <a:pPr eaLnBrk="1" hangingPunct="1">
              <a:defRPr/>
            </a:pPr>
            <a:endParaRPr lang="tr-TR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tr-TR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Parsiyel veya tamamen korunması gereken bir yada birden fazla kritik organın korunmasını sağlar.</a:t>
            </a:r>
          </a:p>
        </p:txBody>
      </p:sp>
    </p:spTree>
    <p:extLst>
      <p:ext uri="{BB962C8B-B14F-4D97-AF65-F5344CB8AC3E}">
        <p14:creationId xmlns:p14="http://schemas.microsoft.com/office/powerpoint/2010/main" val="114697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6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YART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Daha düşük oranda komplikasyonlar görülür.</a:t>
            </a:r>
          </a:p>
          <a:p>
            <a:pPr eaLnBrk="1" hangingPunct="1">
              <a:defRPr/>
            </a:pPr>
            <a:endParaRPr lang="tr-TR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tr-TR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Tedavi sonrası hasta bakım maliyeti düşüktür.</a:t>
            </a:r>
          </a:p>
          <a:p>
            <a:pPr eaLnBrk="1" hangingPunct="1">
              <a:defRPr/>
            </a:pPr>
            <a:endParaRPr lang="tr-TR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6775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ERSPECTOR-QUALITYLEVEL" val="3"/>
  <p:tag name="PERSPECTOR-INSERTEDLİBRARYIMAGETRACKER" val="{C1ABC88C-1F15-4121-9E64-2BCF3C923D7F}"/>
  <p:tag name="PERSPECTOR-DATA" val="&lt;?xml version='1.0' encoding='utf-8'?&gt;&#10;&lt;Perspector majorVersion=&quot;1&quot; minorVersion=&quot;40&quot;&gt;&lt;Scene scaleX=&quot;1.00025177660053&quot; scaleY=&quot;1.0003555923326&quot; frameWidth=&quot;302.25&quot; frameHeight=&quot;259.875&quot; lightDirectionX=&quot;-1.5&quot; lightDirectionY=&quot;-0.4&quot; lightDirectionZ=&quot;1&quot;&gt;&lt;Camera modelViewMatrix=&quot;1.000000,0.000000,0.000000,0.000000,0.000000,1.000000,0.000000,0.000000,0.000000,0.000000,1.000000,0.000000,0.000000,0.317613,0.000000,1.000000&quot;/&gt;&lt;BaseCamera modelViewMatrix=&quot;1.000000,0.000000,0.000000,0.000000,0.000000,1.000000,0.000000,0.000000,0.000000,0.000000,1.000000,0.000000,0.000000,0.317613,0.000000,1.000000&quot;/&gt;&lt;DefaultTextFormat&gt;{\rtf1\ansi\ansicpg1252\deff0\deflang1033{\fonttbl{\f0\fnil\fcharset0 Arial;}}&#10;{\colortbl ;\red0\green0\blue0;}&#10;\viewkind4\uc1\pard\cf1\fs36 &#10;\par }&#10;&lt;/DefaultTextFormat&gt;&lt;DefaultShapeProperties&gt;&lt;Fill color=&quot;#bbe0e3&quot;/&gt;&lt;Line/&gt;&lt;Font color=&quot;#000000&quot;/&gt;&lt;/DefaultShapeProperties&gt;&lt;Shape id=&quot;19&quot; lastGroup=&quot;29&quot; type=&quot;Rectangle&quot;&gt;&lt;Position location=&quot;-67.525154,13.782892,64.839600&quot; size=&quot;187.620178,187.619690,1.000000&quot; rotationMatrix=&quot;-0.700541,0.148375,-0.698016,-0.148367,0.926488,0.345844,0.698018,0.345840,-0.627029&quot; center=&quot;-1.534663,0.313248,-24.200899&quot; rightOffset=&quot;-1.493587,-0.316324,1.488207&quot; topOffset=&quot;0.000014,2.085449,0.443287&quot; farOffset=&quot;0.008109,-0.001655,0.007787&quot;/&gt;&lt;DisplayProperties&gt;&lt;Fill color=&quot;#eeeeee&quot;/&gt;&lt;Line width=&quot;4.5&quot;/&gt;&lt;Font color=&quot;#333333&quot;/&gt;&lt;Shine shininess=&quot;60&quot;/&gt;&lt;/DisplayProperties&gt;&lt;Text&gt;{\rtf1\ansi\ansicpg1252\deff0{\fonttbl{\f0\fnil\fcharset0 Arial;}}&#10;{\colortbl ;\red51\green51\blue51;}&#10;\viewkind4\uc1\pard\qc\cf1\lang1033\b\fs72 ._[Text]&#10;\par }&lt;/Text&gt;&lt;/Shape&gt;&lt;Shape id=&quot;24&quot; lastGroup=&quot;29&quot; type=&quot;Rectangle&quot;&gt;&lt;Position location=&quot;65.494591,13.870928,65.258545&quot; size=&quot;187.619797,187.619690,1.000000&quot; rotationMatrix=&quot;-0.713611,-0.145643,0.685235,0.145660,0.925925,0.348492,-0.685232,0.348499,-0.639536&quot; center=&quot;1.488513,0.315248,-24.210421&quot; rightOffset=&quot;-1.521450,0.310553,-1.460943&quot; topOffset=&quot;0.000017,2.085449,0.443287&quot; farOffset=&quot;-0.007961,-0.001686,0.007932&quot;/&gt;&lt;DisplayProperties&gt;&lt;Fill color=&quot;#eeeeee&quot;/&gt;&lt;Line width=&quot;4.5&quot;/&gt;&lt;Font color=&quot;#333333&quot;/&gt;&lt;Shine shininess=&quot;60&quot;/&gt;&lt;/DisplayProperties&gt;&lt;Text&gt;{\rtf1\ansi\ansicpg1252\deff0{\fonttbl{\f0\fnil\fcharset0 Arial;}}&#10;{\colortbl ;\red51\green51\blue51;}&#10;\viewkind4\uc1\pard\qc\cf1\lang1033\b\fs72 ._[Text]&#10;\par }&lt;/Text&gt;&lt;/Shape&gt;&lt;Shape id=&quot;26&quot; lastGroup=&quot;29&quot; type=&quot;Cube3D&quot;&gt;&lt;Position location=&quot;0.000000,0.000000,0.000000&quot; size=&quot;187.620544,187.620041,187.620544&quot; rotationMatrix=&quot;0.700542,-0.148361,0.698018,0.148366,0.987056,0.060892,-0.698017,0.060905,0.713486&quot; center=&quot;0.000000,0.000000,-22.727272&quot; rightOffset=&quot;1.493592,0.316325,-1.488209&quot; topOffset=&quot;0.000016,2.085454,0.443287&quot; farOffset=&quot;-1.521455,0.310553,-1.460950&quot;/&gt;&lt;DisplayProperties&gt;&lt;Fill color=&quot;#ffffff&quot;/&gt;&lt;Line width=&quot;6&quot; color=&quot;#000000&quot;/&gt;&lt;Font color=&quot;#333333&quot;/&gt;&lt;Shine shininess=&quot;60&quot;/&gt;&lt;/DisplayProperties&gt;&lt;Text&gt;{\rtf1\ansi\ansicpg1252\deff0{\fonttbl{\f0\fnil\fcharset0 Arial;}}&#10;{\colortbl ;\red51\green51\blue51;}&#10;\viewkind4\uc1\pard\qc\cf1\lang1033\b\fs72 &#10;\par }&lt;/Text&gt;&lt;/Shape&gt;&lt;Shape id=&quot;28&quot; lastGroup=&quot;29&quot; type=&quot;Rectangle&quot;&gt;&lt;Position location=&quot;-65.630180,-13.899674,-65.393677&quot; size=&quot;187.620010,187.619873,1.000000&quot; rotationMatrix=&quot;0.713611,0.145658,-0.685232,-0.145659,0.987619,0.058244,0.685232,0.058247,0.725992&quot; center=&quot;-1.491595,-0.315902,-21.241053&quot; rightOffset=&quot;1.521451,-0.310552,1.460945&quot; topOffset=&quot;0.000015,2.085452,0.443286&quot; farOffset=&quot;0.007961,0.001686,-0.007932&quot;/&gt;&lt;DisplayProperties&gt;&lt;Fill color=&quot;#eeeeee&quot;/&gt;&lt;Line width=&quot;4.5&quot;/&gt;&lt;Font color=&quot;#333333&quot;/&gt;&lt;Shine shininess=&quot;60&quot;/&gt;&lt;/DisplayProperties&gt;&lt;Text&gt;{\rtf1\ansi\ansicpg1252\deff0{\fonttbl{\f0\fnil\fcharset162{\*\fname Arial;}Arial TUR;}{\f1\fnil\fcharset0 Arial;}}&#10;{\colortbl ;\red51\green51\blue51;}&#10;\viewkind4\uc1\pard\qc\cf1\lang1055\b\f0\fs72 .\lang1033\f1 &#10;\par }&#10;&lt;/Text&gt;&lt;/Shape&gt;&lt;Group id=&quot;29&quot; primaryItem=&quot;26&quot; isCurrentlyGrouped=&quot;0&quot;/&gt;&lt;Shape id=&quot;31&quot; type=&quot;Rectangle&quot;&gt;&lt;Position location=&quot;66.888298,-13.652933,-64.228271&quot; size=&quot;187.620300,187.620010,1.000000&quot; rotationMatrix=&quot;0.700542,-0.148361,0.698018,0.148366,0.987056,0.060892,-0.698017,0.060905,0.713486&quot; center=&quot;1.520189,-0.310294,-21.267540&quot; rightOffset=&quot;1.493590,0.316324,-1.488207&quot; topOffset=&quot;0.000016,2.085453,0.443286&quot; farOffset=&quot;-0.008109,0.001655,-0.007787&quot;/&gt;&lt;DisplayProperties&gt;&lt;Fill color=&quot;#eeeeee&quot;/&gt;&lt;Line width=&quot;4.5&quot;/&gt;&lt;Font color=&quot;#333333&quot;/&gt;&lt;Shine shininess=&quot;60&quot;/&gt;&lt;/DisplayProperties&gt;&lt;Text&gt;{\rtf1\ansi\ansicpg1252\deff0{\fonttbl{\f0\fnil\fcharset162{\*\fname Arial;}Arial TUR;}{\f1\fnil\fcharset0 Arial;}}&#10;{\colortbl ;\red51\green51\blue51;}&#10;\viewkind4\uc1\pard\qc\cf1\lang1055\b\f0\fs72 .\lang1033\f1 &#10;\par }&#10;&lt;/Text&gt;&lt;/Shape&gt;&lt;/Scene&gt;&lt;/Perspector&gt;&#10;"/>
  <p:tag name="PERSPECTOR-QUALİTYLEVEL" val="2"/>
  <p:tag name="PERSPECTOR-TYPE" val="BMP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ERSPECTOR-QUALITYLEVEL" val="3"/>
  <p:tag name="PERSPECTOR-INSERTEDLİBRARYIMAGETRACKER" val="{C1ABC88C-1F15-4121-9E64-2BCF3C923D7F}"/>
  <p:tag name="PERSPECTOR-DATA" val="&lt;?xml version='1.0' encoding='utf-8'?&gt;&#10;&lt;Perspector majorVersion=&quot;1&quot; minorVersion=&quot;40&quot;&gt;&lt;Scene scaleX=&quot;1.00025177660053&quot; scaleY=&quot;1.0003555923326&quot; frameWidth=&quot;302.25&quot; frameHeight=&quot;259.875&quot; lightDirectionX=&quot;-1.5&quot; lightDirectionY=&quot;-0.4&quot; lightDirectionZ=&quot;1&quot;&gt;&lt;Camera modelViewMatrix=&quot;1.000000,0.000000,0.000000,0.000000,0.000000,1.000000,0.000000,0.000000,0.000000,0.000000,1.000000,0.000000,0.000000,0.317613,0.000000,1.000000&quot;/&gt;&lt;BaseCamera modelViewMatrix=&quot;1.000000,0.000000,0.000000,0.000000,0.000000,1.000000,0.000000,0.000000,0.000000,0.000000,1.000000,0.000000,0.000000,0.317613,0.000000,1.000000&quot;/&gt;&lt;DefaultTextFormat&gt;{\rtf1\ansi\ansicpg1252\deff0\deflang1033{\fonttbl{\f0\fnil\fcharset0 Arial;}}&#10;{\colortbl ;\red0\green0\blue0;}&#10;\viewkind4\uc1\pard\cf1\fs36 &#10;\par }&#10;&lt;/DefaultTextFormat&gt;&lt;DefaultShapeProperties&gt;&lt;Fill color=&quot;#bbe0e3&quot;/&gt;&lt;Line/&gt;&lt;Font color=&quot;#000000&quot;/&gt;&lt;/DefaultShapeProperties&gt;&lt;Shape id=&quot;19&quot; lastGroup=&quot;29&quot; type=&quot;Rectangle&quot;&gt;&lt;Position location=&quot;-67.525154,13.782892,64.839600&quot; size=&quot;187.620178,187.619690,1.000000&quot; rotationMatrix=&quot;-0.700541,0.148375,-0.698016,-0.148367,0.926488,0.345844,0.698018,0.345840,-0.627029&quot; center=&quot;-1.534663,0.313248,-24.200899&quot; rightOffset=&quot;-1.493587,-0.316324,1.488207&quot; topOffset=&quot;0.000014,2.085449,0.443287&quot; farOffset=&quot;0.008109,-0.001655,0.007787&quot;/&gt;&lt;DisplayProperties&gt;&lt;Fill color=&quot;#eeeeee&quot;/&gt;&lt;Line width=&quot;4.5&quot;/&gt;&lt;Font color=&quot;#333333&quot;/&gt;&lt;Shine shininess=&quot;60&quot;/&gt;&lt;/DisplayProperties&gt;&lt;Text&gt;{\rtf1\ansi\ansicpg1252\deff0{\fonttbl{\f0\fnil\fcharset0 Arial;}}&#10;{\colortbl ;\red51\green51\blue51;}&#10;\viewkind4\uc1\pard\qc\cf1\lang1033\b\fs72 ._[Text]&#10;\par }&lt;/Text&gt;&lt;/Shape&gt;&lt;Shape id=&quot;24&quot; lastGroup=&quot;29&quot; type=&quot;Rectangle&quot;&gt;&lt;Position location=&quot;65.494591,13.870928,65.258545&quot; size=&quot;187.619797,187.619690,1.000000&quot; rotationMatrix=&quot;-0.713611,-0.145643,0.685235,0.145660,0.925925,0.348492,-0.685232,0.348499,-0.639536&quot; center=&quot;1.488513,0.315248,-24.210421&quot; rightOffset=&quot;-1.521450,0.310553,-1.460943&quot; topOffset=&quot;0.000017,2.085449,0.443287&quot; farOffset=&quot;-0.007961,-0.001686,0.007932&quot;/&gt;&lt;DisplayProperties&gt;&lt;Fill color=&quot;#eeeeee&quot;/&gt;&lt;Line width=&quot;4.5&quot;/&gt;&lt;Font color=&quot;#333333&quot;/&gt;&lt;Shine shininess=&quot;60&quot;/&gt;&lt;/DisplayProperties&gt;&lt;Text&gt;{\rtf1\ansi\ansicpg1252\deff0{\fonttbl{\f0\fnil\fcharset0 Arial;}}&#10;{\colortbl ;\red51\green51\blue51;}&#10;\viewkind4\uc1\pard\qc\cf1\lang1033\b\fs72 ._[Text]&#10;\par }&lt;/Text&gt;&lt;/Shape&gt;&lt;Shape id=&quot;26&quot; lastGroup=&quot;29&quot; type=&quot;Cube3D&quot;&gt;&lt;Position location=&quot;0.000000,0.000000,0.000000&quot; size=&quot;187.620544,187.620041,187.620544&quot; rotationMatrix=&quot;0.700542,-0.148361,0.698018,0.148366,0.987056,0.060892,-0.698017,0.060905,0.713486&quot; center=&quot;0.000000,0.000000,-22.727272&quot; rightOffset=&quot;1.493592,0.316325,-1.488209&quot; topOffset=&quot;0.000016,2.085454,0.443287&quot; farOffset=&quot;-1.521455,0.310553,-1.460950&quot;/&gt;&lt;DisplayProperties&gt;&lt;Fill color=&quot;#ffffff&quot;/&gt;&lt;Line width=&quot;6&quot; color=&quot;#000000&quot;/&gt;&lt;Font color=&quot;#333333&quot;/&gt;&lt;Shine shininess=&quot;60&quot;/&gt;&lt;/DisplayProperties&gt;&lt;Text&gt;{\rtf1\ansi\ansicpg1252\deff0{\fonttbl{\f0\fnil\fcharset0 Arial;}}&#10;{\colortbl ;\red51\green51\blue51;}&#10;\viewkind4\uc1\pard\qc\cf1\lang1033\b\fs72 &#10;\par }&lt;/Text&gt;&lt;/Shape&gt;&lt;Shape id=&quot;28&quot; lastGroup=&quot;29&quot; type=&quot;Rectangle&quot;&gt;&lt;Position location=&quot;-65.630180,-13.899674,-65.393677&quot; size=&quot;187.620010,187.619873,1.000000&quot; rotationMatrix=&quot;0.713611,0.145658,-0.685232,-0.145659,0.987619,0.058244,0.685232,0.058247,0.725992&quot; center=&quot;-1.491595,-0.315902,-21.241053&quot; rightOffset=&quot;1.521451,-0.310552,1.460945&quot; topOffset=&quot;0.000015,2.085452,0.443286&quot; farOffset=&quot;0.007961,0.001686,-0.007932&quot;/&gt;&lt;DisplayProperties&gt;&lt;Fill color=&quot;#eeeeee&quot;/&gt;&lt;Line width=&quot;4.5&quot;/&gt;&lt;Font color=&quot;#333333&quot;/&gt;&lt;Shine shininess=&quot;60&quot;/&gt;&lt;/DisplayProperties&gt;&lt;Text&gt;{\rtf1\ansi\ansicpg1252\deff0{\fonttbl{\f0\fnil\fcharset162{\*\fname Arial;}Arial TUR;}{\f1\fnil\fcharset0 Arial;}}&#10;{\colortbl ;\red51\green51\blue51;}&#10;\viewkind4\uc1\pard\qc\cf1\lang1055\b\f0\fs72 .\lang1033\f1 &#10;\par }&#10;&lt;/Text&gt;&lt;/Shape&gt;&lt;Group id=&quot;29&quot; primaryItem=&quot;26&quot; isCurrentlyGrouped=&quot;0&quot;/&gt;&lt;Shape id=&quot;31&quot; type=&quot;Rectangle&quot;&gt;&lt;Position location=&quot;66.888298,-13.652933,-64.228271&quot; size=&quot;187.620300,187.620010,1.000000&quot; rotationMatrix=&quot;0.700542,-0.148361,0.698018,0.148366,0.987056,0.060892,-0.698017,0.060905,0.713486&quot; center=&quot;1.520189,-0.310294,-21.267540&quot; rightOffset=&quot;1.493590,0.316324,-1.488207&quot; topOffset=&quot;0.000016,2.085453,0.443286&quot; farOffset=&quot;-0.008109,0.001655,-0.007787&quot;/&gt;&lt;DisplayProperties&gt;&lt;Fill color=&quot;#eeeeee&quot;/&gt;&lt;Line width=&quot;4.5&quot;/&gt;&lt;Font color=&quot;#333333&quot;/&gt;&lt;Shine shininess=&quot;60&quot;/&gt;&lt;/DisplayProperties&gt;&lt;Text&gt;{\rtf1\ansi\ansicpg1252\deff0{\fonttbl{\f0\fnil\fcharset162{\*\fname Arial;}Arial TUR;}{\f1\fnil\fcharset0 Arial;}}&#10;{\colortbl ;\red51\green51\blue51;}&#10;\viewkind4\uc1\pard\qc\cf1\lang1055\b\f0\fs72 .\lang1033\f1 &#10;\par }&#10;&lt;/Text&gt;&lt;/Shape&gt;&lt;/Scene&gt;&lt;/Perspector&gt;&#10;"/>
  <p:tag name="PERSPECTOR-QUALİTYLEVEL" val="2"/>
  <p:tag name="PERSPECTOR-TYPE" val="BMP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ERSPECTOR-QUALITYLEVEL" val="3"/>
  <p:tag name="PERSPECTOR-INSERTEDLİBRARYIMAGETRACKER" val="{C1ABC88C-1F15-4121-9E64-2BCF3C923D7F}"/>
  <p:tag name="PERSPECTOR-DATA" val="&lt;?xml version='1.0' encoding='utf-8'?&gt;&#10;&lt;Perspector majorVersion=&quot;1&quot; minorVersion=&quot;40&quot;&gt;&lt;Scene scaleX=&quot;1.00025177660053&quot; scaleY=&quot;1.0003555923326&quot; frameWidth=&quot;302.25&quot; frameHeight=&quot;259.875&quot; lightDirectionX=&quot;-1.5&quot; lightDirectionY=&quot;-0.4&quot; lightDirectionZ=&quot;1&quot;&gt;&lt;Camera modelViewMatrix=&quot;1.000000,0.000000,0.000000,0.000000,0.000000,1.000000,0.000000,0.000000,0.000000,0.000000,1.000000,0.000000,0.000000,0.317613,0.000000,1.000000&quot;/&gt;&lt;BaseCamera modelViewMatrix=&quot;1.000000,0.000000,0.000000,0.000000,0.000000,1.000000,0.000000,0.000000,0.000000,0.000000,1.000000,0.000000,0.000000,0.317613,0.000000,1.000000&quot;/&gt;&lt;DefaultTextFormat&gt;{\rtf1\ansi\ansicpg1252\deff0\deflang1033{\fonttbl{\f0\fnil\fcharset0 Arial;}}&#10;{\colortbl ;\red0\green0\blue0;}&#10;\viewkind4\uc1\pard\cf1\fs36 &#10;\par }&#10;&lt;/DefaultTextFormat&gt;&lt;DefaultShapeProperties&gt;&lt;Fill color=&quot;#bbe0e3&quot;/&gt;&lt;Line/&gt;&lt;Font color=&quot;#000000&quot;/&gt;&lt;/DefaultShapeProperties&gt;&lt;Shape id=&quot;19&quot; lastGroup=&quot;29&quot; type=&quot;Rectangle&quot;&gt;&lt;Position location=&quot;-67.525154,13.782892,64.839600&quot; size=&quot;187.620178,187.619690,1.000000&quot; rotationMatrix=&quot;-0.700541,0.148375,-0.698016,-0.148367,0.926488,0.345844,0.698018,0.345840,-0.627029&quot; center=&quot;-1.534663,0.313248,-24.200899&quot; rightOffset=&quot;-1.493587,-0.316324,1.488207&quot; topOffset=&quot;0.000014,2.085449,0.443287&quot; farOffset=&quot;0.008109,-0.001655,0.007787&quot;/&gt;&lt;DisplayProperties&gt;&lt;Fill color=&quot;#eeeeee&quot;/&gt;&lt;Line width=&quot;4.5&quot;/&gt;&lt;Font color=&quot;#333333&quot;/&gt;&lt;Shine shininess=&quot;60&quot;/&gt;&lt;/DisplayProperties&gt;&lt;Text&gt;{\rtf1\ansi\ansicpg1252\deff0{\fonttbl{\f0\fnil\fcharset0 Arial;}}&#10;{\colortbl ;\red51\green51\blue51;}&#10;\viewkind4\uc1\pard\qc\cf1\lang1033\b\fs72 ._[Text]&#10;\par }&lt;/Text&gt;&lt;/Shape&gt;&lt;Shape id=&quot;24&quot; lastGroup=&quot;29&quot; type=&quot;Rectangle&quot;&gt;&lt;Position location=&quot;65.494591,13.870928,65.258545&quot; size=&quot;187.619797,187.619690,1.000000&quot; rotationMatrix=&quot;-0.713611,-0.145643,0.685235,0.145660,0.925925,0.348492,-0.685232,0.348499,-0.639536&quot; center=&quot;1.488513,0.315248,-24.210421&quot; rightOffset=&quot;-1.521450,0.310553,-1.460943&quot; topOffset=&quot;0.000017,2.085449,0.443287&quot; farOffset=&quot;-0.007961,-0.001686,0.007932&quot;/&gt;&lt;DisplayProperties&gt;&lt;Fill color=&quot;#eeeeee&quot;/&gt;&lt;Line width=&quot;4.5&quot;/&gt;&lt;Font color=&quot;#333333&quot;/&gt;&lt;Shine shininess=&quot;60&quot;/&gt;&lt;/DisplayProperties&gt;&lt;Text&gt;{\rtf1\ansi\ansicpg1252\deff0{\fonttbl{\f0\fnil\fcharset0 Arial;}}&#10;{\colortbl ;\red51\green51\blue51;}&#10;\viewkind4\uc1\pard\qc\cf1\lang1033\b\fs72 ._[Text]&#10;\par }&lt;/Text&gt;&lt;/Shape&gt;&lt;Shape id=&quot;26&quot; lastGroup=&quot;29&quot; type=&quot;Cube3D&quot;&gt;&lt;Position location=&quot;0.000000,0.000000,0.000000&quot; size=&quot;187.620544,187.620041,187.620544&quot; rotationMatrix=&quot;0.700542,-0.148361,0.698018,0.148366,0.987056,0.060892,-0.698017,0.060905,0.713486&quot; center=&quot;0.000000,0.000000,-22.727272&quot; rightOffset=&quot;1.493592,0.316325,-1.488209&quot; topOffset=&quot;0.000016,2.085454,0.443287&quot; farOffset=&quot;-1.521455,0.310553,-1.460950&quot;/&gt;&lt;DisplayProperties&gt;&lt;Fill color=&quot;#ffffff&quot;/&gt;&lt;Line width=&quot;6&quot; color=&quot;#000000&quot;/&gt;&lt;Font color=&quot;#333333&quot;/&gt;&lt;Shine shininess=&quot;60&quot;/&gt;&lt;/DisplayProperties&gt;&lt;Text&gt;{\rtf1\ansi\ansicpg1252\deff0{\fonttbl{\f0\fnil\fcharset0 Arial;}}&#10;{\colortbl ;\red51\green51\blue51;}&#10;\viewkind4\uc1\pard\qc\cf1\lang1033\b\fs72 &#10;\par }&lt;/Text&gt;&lt;/Shape&gt;&lt;Shape id=&quot;28&quot; lastGroup=&quot;29&quot; type=&quot;Rectangle&quot;&gt;&lt;Position location=&quot;-65.630180,-13.899674,-65.393677&quot; size=&quot;187.620010,187.619873,1.000000&quot; rotationMatrix=&quot;0.713611,0.145658,-0.685232,-0.145659,0.987619,0.058244,0.685232,0.058247,0.725992&quot; center=&quot;-1.491595,-0.315902,-21.241053&quot; rightOffset=&quot;1.521451,-0.310552,1.460945&quot; topOffset=&quot;0.000015,2.085452,0.443286&quot; farOffset=&quot;0.007961,0.001686,-0.007932&quot;/&gt;&lt;DisplayProperties&gt;&lt;Fill color=&quot;#eeeeee&quot;/&gt;&lt;Line width=&quot;4.5&quot;/&gt;&lt;Font color=&quot;#333333&quot;/&gt;&lt;Shine shininess=&quot;60&quot;/&gt;&lt;/DisplayProperties&gt;&lt;Text&gt;{\rtf1\ansi\ansicpg1252\deff0{\fonttbl{\f0\fnil\fcharset162{\*\fname Arial;}Arial TUR;}{\f1\fnil\fcharset0 Arial;}}&#10;{\colortbl ;\red51\green51\blue51;}&#10;\viewkind4\uc1\pard\qc\cf1\lang1055\b\f0\fs72 .\lang1033\f1 &#10;\par }&#10;&lt;/Text&gt;&lt;/Shape&gt;&lt;Group id=&quot;29&quot; primaryItem=&quot;26&quot; isCurrentlyGrouped=&quot;0&quot;/&gt;&lt;Shape id=&quot;31&quot; type=&quot;Rectangle&quot;&gt;&lt;Position location=&quot;66.888298,-13.652933,-64.228271&quot; size=&quot;187.620300,187.620010,1.000000&quot; rotationMatrix=&quot;0.700542,-0.148361,0.698018,0.148366,0.987056,0.060892,-0.698017,0.060905,0.713486&quot; center=&quot;1.520189,-0.310294,-21.267540&quot; rightOffset=&quot;1.493590,0.316324,-1.488207&quot; topOffset=&quot;0.000016,2.085453,0.443286&quot; farOffset=&quot;-0.008109,0.001655,-0.007787&quot;/&gt;&lt;DisplayProperties&gt;&lt;Fill color=&quot;#eeeeee&quot;/&gt;&lt;Line width=&quot;4.5&quot;/&gt;&lt;Font color=&quot;#333333&quot;/&gt;&lt;Shine shininess=&quot;60&quot;/&gt;&lt;/DisplayProperties&gt;&lt;Text&gt;{\rtf1\ansi\ansicpg1252\deff0{\fonttbl{\f0\fnil\fcharset162{\*\fname Arial;}Arial TUR;}{\f1\fnil\fcharset0 Arial;}}&#10;{\colortbl ;\red51\green51\blue51;}&#10;\viewkind4\uc1\pard\qc\cf1\lang1055\b\f0\fs72 .\lang1033\f1 &#10;\par }&#10;&lt;/Text&gt;&lt;/Shape&gt;&lt;/Scene&gt;&lt;/Perspector&gt;&#10;"/>
  <p:tag name="PERSPECTOR-QUALİTYLEVEL" val="2"/>
  <p:tag name="PERSPECTOR-TYPE" val="BMP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ERSPECTOR-QUALITYLEVEL" val="3"/>
  <p:tag name="PERSPECTOR-INSERTEDLİBRARYIMAGETRACKER" val="{C1ABC88C-1F15-4121-9E64-2BCF3C923D7F}"/>
  <p:tag name="PERSPECTOR-DATA" val="&lt;?xml version='1.0' encoding='utf-8'?&gt;&#10;&lt;Perspector majorVersion=&quot;1&quot; minorVersion=&quot;40&quot;&gt;&lt;Scene scaleX=&quot;1.00025177660053&quot; scaleY=&quot;1.0003555923326&quot; frameWidth=&quot;302.25&quot; frameHeight=&quot;259.875&quot; lightDirectionX=&quot;-1.5&quot; lightDirectionY=&quot;-0.4&quot; lightDirectionZ=&quot;1&quot;&gt;&lt;Camera modelViewMatrix=&quot;1.000000,0.000000,0.000000,0.000000,0.000000,1.000000,0.000000,0.000000,0.000000,0.000000,1.000000,0.000000,0.000000,0.317613,0.000000,1.000000&quot;/&gt;&lt;BaseCamera modelViewMatrix=&quot;1.000000,0.000000,0.000000,0.000000,0.000000,1.000000,0.000000,0.000000,0.000000,0.000000,1.000000,0.000000,0.000000,0.317613,0.000000,1.000000&quot;/&gt;&lt;DefaultTextFormat&gt;{\rtf1\ansi\ansicpg1252\deff0\deflang1033{\fonttbl{\f0\fnil\fcharset0 Arial;}}&#10;{\colortbl ;\red0\green0\blue0;}&#10;\viewkind4\uc1\pard\cf1\fs36 &#10;\par }&#10;&lt;/DefaultTextFormat&gt;&lt;DefaultShapeProperties&gt;&lt;Fill color=&quot;#bbe0e3&quot;/&gt;&lt;Line/&gt;&lt;Font color=&quot;#000000&quot;/&gt;&lt;/DefaultShapeProperties&gt;&lt;Shape id=&quot;19&quot; lastGroup=&quot;29&quot; type=&quot;Rectangle&quot;&gt;&lt;Position location=&quot;-67.525154,13.782892,64.839600&quot; size=&quot;187.620178,187.619690,1.000000&quot; rotationMatrix=&quot;-0.700541,0.148375,-0.698016,-0.148367,0.926488,0.345844,0.698018,0.345840,-0.627029&quot; center=&quot;-1.534663,0.313248,-24.200899&quot; rightOffset=&quot;-1.493587,-0.316324,1.488207&quot; topOffset=&quot;0.000014,2.085449,0.443287&quot; farOffset=&quot;0.008109,-0.001655,0.007787&quot;/&gt;&lt;DisplayProperties&gt;&lt;Fill color=&quot;#eeeeee&quot;/&gt;&lt;Line width=&quot;4.5&quot;/&gt;&lt;Font color=&quot;#333333&quot;/&gt;&lt;Shine shininess=&quot;60&quot;/&gt;&lt;/DisplayProperties&gt;&lt;Text&gt;{\rtf1\ansi\ansicpg1252\deff0{\fonttbl{\f0\fnil\fcharset0 Arial;}}&#10;{\colortbl ;\red51\green51\blue51;}&#10;\viewkind4\uc1\pard\qc\cf1\lang1033\b\fs72 ._[Text]&#10;\par }&lt;/Text&gt;&lt;/Shape&gt;&lt;Shape id=&quot;24&quot; lastGroup=&quot;29&quot; type=&quot;Rectangle&quot;&gt;&lt;Position location=&quot;65.494591,13.870928,65.258545&quot; size=&quot;187.619797,187.619690,1.000000&quot; rotationMatrix=&quot;-0.713611,-0.145643,0.685235,0.145660,0.925925,0.348492,-0.685232,0.348499,-0.639536&quot; center=&quot;1.488513,0.315248,-24.210421&quot; rightOffset=&quot;-1.521450,0.310553,-1.460943&quot; topOffset=&quot;0.000017,2.085449,0.443287&quot; farOffset=&quot;-0.007961,-0.001686,0.007932&quot;/&gt;&lt;DisplayProperties&gt;&lt;Fill color=&quot;#eeeeee&quot;/&gt;&lt;Line width=&quot;4.5&quot;/&gt;&lt;Font color=&quot;#333333&quot;/&gt;&lt;Shine shininess=&quot;60&quot;/&gt;&lt;/DisplayProperties&gt;&lt;Text&gt;{\rtf1\ansi\ansicpg1252\deff0{\fonttbl{\f0\fnil\fcharset0 Arial;}}&#10;{\colortbl ;\red51\green51\blue51;}&#10;\viewkind4\uc1\pard\qc\cf1\lang1033\b\fs72 ._[Text]&#10;\par }&lt;/Text&gt;&lt;/Shape&gt;&lt;Shape id=&quot;26&quot; lastGroup=&quot;29&quot; type=&quot;Cube3D&quot;&gt;&lt;Position location=&quot;0.000000,0.000000,0.000000&quot; size=&quot;187.620544,187.620041,187.620544&quot; rotationMatrix=&quot;0.700542,-0.148361,0.698018,0.148366,0.987056,0.060892,-0.698017,0.060905,0.713486&quot; center=&quot;0.000000,0.000000,-22.727272&quot; rightOffset=&quot;1.493592,0.316325,-1.488209&quot; topOffset=&quot;0.000016,2.085454,0.443287&quot; farOffset=&quot;-1.521455,0.310553,-1.460950&quot;/&gt;&lt;DisplayProperties&gt;&lt;Fill color=&quot;#ffffff&quot;/&gt;&lt;Line width=&quot;6&quot; color=&quot;#000000&quot;/&gt;&lt;Font color=&quot;#333333&quot;/&gt;&lt;Shine shininess=&quot;60&quot;/&gt;&lt;/DisplayProperties&gt;&lt;Text&gt;{\rtf1\ansi\ansicpg1252\deff0{\fonttbl{\f0\fnil\fcharset0 Arial;}}&#10;{\colortbl ;\red51\green51\blue51;}&#10;\viewkind4\uc1\pard\qc\cf1\lang1033\b\fs72 &#10;\par }&lt;/Text&gt;&lt;/Shape&gt;&lt;Shape id=&quot;28&quot; lastGroup=&quot;29&quot; type=&quot;Rectangle&quot;&gt;&lt;Position location=&quot;-65.630180,-13.899674,-65.393677&quot; size=&quot;187.620010,187.619873,1.000000&quot; rotationMatrix=&quot;0.713611,0.145658,-0.685232,-0.145659,0.987619,0.058244,0.685232,0.058247,0.725992&quot; center=&quot;-1.491595,-0.315902,-21.241053&quot; rightOffset=&quot;1.521451,-0.310552,1.460945&quot; topOffset=&quot;0.000015,2.085452,0.443286&quot; farOffset=&quot;0.007961,0.001686,-0.007932&quot;/&gt;&lt;DisplayProperties&gt;&lt;Fill color=&quot;#eeeeee&quot;/&gt;&lt;Line width=&quot;4.5&quot;/&gt;&lt;Font color=&quot;#333333&quot;/&gt;&lt;Shine shininess=&quot;60&quot;/&gt;&lt;/DisplayProperties&gt;&lt;Text&gt;{\rtf1\ansi\ansicpg1252\deff0{\fonttbl{\f0\fnil\fcharset162{\*\fname Arial;}Arial TUR;}{\f1\fnil\fcharset0 Arial;}}&#10;{\colortbl ;\red51\green51\blue51;}&#10;\viewkind4\uc1\pard\qc\cf1\lang1055\b\f0\fs72 .\lang1033\f1 &#10;\par }&#10;&lt;/Text&gt;&lt;/Shape&gt;&lt;Group id=&quot;29&quot; primaryItem=&quot;26&quot; isCurrentlyGrouped=&quot;0&quot;/&gt;&lt;Shape id=&quot;31&quot; type=&quot;Rectangle&quot;&gt;&lt;Position location=&quot;66.888298,-13.652933,-64.228271&quot; size=&quot;187.620300,187.620010,1.000000&quot; rotationMatrix=&quot;0.700542,-0.148361,0.698018,0.148366,0.987056,0.060892,-0.698017,0.060905,0.713486&quot; center=&quot;1.520189,-0.310294,-21.267540&quot; rightOffset=&quot;1.493590,0.316324,-1.488207&quot; topOffset=&quot;0.000016,2.085453,0.443286&quot; farOffset=&quot;-0.008109,0.001655,-0.007787&quot;/&gt;&lt;DisplayProperties&gt;&lt;Fill color=&quot;#eeeeee&quot;/&gt;&lt;Line width=&quot;4.5&quot;/&gt;&lt;Font color=&quot;#333333&quot;/&gt;&lt;Shine shininess=&quot;60&quot;/&gt;&lt;/DisplayProperties&gt;&lt;Text&gt;{\rtf1\ansi\ansicpg1252\deff0{\fonttbl{\f0\fnil\fcharset162{\*\fname Arial;}Arial TUR;}{\f1\fnil\fcharset0 Arial;}}&#10;{\colortbl ;\red51\green51\blue51;}&#10;\viewkind4\uc1\pard\qc\cf1\lang1055\b\f0\fs72 .\lang1033\f1 &#10;\par }&#10;&lt;/Text&gt;&lt;/Shape&gt;&lt;/Scene&gt;&lt;/Perspector&gt;&#10;"/>
  <p:tag name="PERSPECTOR-QUALİTYLEVEL" val="2"/>
  <p:tag name="PERSPECTOR-TYPE" val="BMP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ERSPECTOR-QUALITYLEVEL" val="3"/>
  <p:tag name="PERSPECTOR-INSERTEDLİBRARYIMAGETRACKER" val="{C1ABC88C-1F15-4121-9E64-2BCF3C923D7F}"/>
  <p:tag name="PERSPECTOR-DATA" val="&lt;?xml version='1.0' encoding='utf-8'?&gt;&#10;&lt;Perspector majorVersion=&quot;1&quot; minorVersion=&quot;40&quot;&gt;&lt;Scene scaleX=&quot;1.00025177660053&quot; scaleY=&quot;1.0003555923326&quot; frameWidth=&quot;302.25&quot; frameHeight=&quot;259.875&quot; lightDirectionX=&quot;-1.5&quot; lightDirectionY=&quot;-0.4&quot; lightDirectionZ=&quot;1&quot;&gt;&lt;Camera modelViewMatrix=&quot;1.000000,0.000000,0.000000,0.000000,0.000000,1.000000,0.000000,0.000000,0.000000,0.000000,1.000000,0.000000,0.000000,0.317613,0.000000,1.000000&quot;/&gt;&lt;BaseCamera modelViewMatrix=&quot;1.000000,0.000000,0.000000,0.000000,0.000000,1.000000,0.000000,0.000000,0.000000,0.000000,1.000000,0.000000,0.000000,0.317613,0.000000,1.000000&quot;/&gt;&lt;DefaultTextFormat&gt;{\rtf1\ansi\ansicpg1252\deff0\deflang1033{\fonttbl{\f0\fnil\fcharset0 Arial;}}&#10;{\colortbl ;\red0\green0\blue0;}&#10;\viewkind4\uc1\pard\cf1\fs36 &#10;\par }&#10;&lt;/DefaultTextFormat&gt;&lt;DefaultShapeProperties&gt;&lt;Fill color=&quot;#bbe0e3&quot;/&gt;&lt;Line/&gt;&lt;Font color=&quot;#000000&quot;/&gt;&lt;/DefaultShapeProperties&gt;&lt;Shape id=&quot;19&quot; lastGroup=&quot;29&quot; type=&quot;Rectangle&quot;&gt;&lt;Position location=&quot;-67.525154,13.782892,64.839600&quot; size=&quot;187.620178,187.619690,1.000000&quot; rotationMatrix=&quot;-0.700541,0.148375,-0.698016,-0.148367,0.926488,0.345844,0.698018,0.345840,-0.627029&quot; center=&quot;-1.534663,0.313248,-24.200899&quot; rightOffset=&quot;-1.493587,-0.316324,1.488207&quot; topOffset=&quot;0.000014,2.085449,0.443287&quot; farOffset=&quot;0.008109,-0.001655,0.007787&quot;/&gt;&lt;DisplayProperties&gt;&lt;Fill color=&quot;#eeeeee&quot;/&gt;&lt;Line width=&quot;4.5&quot;/&gt;&lt;Font color=&quot;#333333&quot;/&gt;&lt;Shine shininess=&quot;60&quot;/&gt;&lt;/DisplayProperties&gt;&lt;Text&gt;{\rtf1\ansi\ansicpg1252\deff0{\fonttbl{\f0\fnil\fcharset0 Arial;}}&#10;{\colortbl ;\red51\green51\blue51;}&#10;\viewkind4\uc1\pard\qc\cf1\lang1033\b\fs72 ._[Text]&#10;\par }&lt;/Text&gt;&lt;/Shape&gt;&lt;Shape id=&quot;24&quot; lastGroup=&quot;29&quot; type=&quot;Rectangle&quot;&gt;&lt;Position location=&quot;65.494591,13.870928,65.258545&quot; size=&quot;187.619797,187.619690,1.000000&quot; rotationMatrix=&quot;-0.713611,-0.145643,0.685235,0.145660,0.925925,0.348492,-0.685232,0.348499,-0.639536&quot; center=&quot;1.488513,0.315248,-24.210421&quot; rightOffset=&quot;-1.521450,0.310553,-1.460943&quot; topOffset=&quot;0.000017,2.085449,0.443287&quot; farOffset=&quot;-0.007961,-0.001686,0.007932&quot;/&gt;&lt;DisplayProperties&gt;&lt;Fill color=&quot;#eeeeee&quot;/&gt;&lt;Line width=&quot;4.5&quot;/&gt;&lt;Font color=&quot;#333333&quot;/&gt;&lt;Shine shininess=&quot;60&quot;/&gt;&lt;/DisplayProperties&gt;&lt;Text&gt;{\rtf1\ansi\ansicpg1252\deff0{\fonttbl{\f0\fnil\fcharset0 Arial;}}&#10;{\colortbl ;\red51\green51\blue51;}&#10;\viewkind4\uc1\pard\qc\cf1\lang1033\b\fs72 ._[Text]&#10;\par }&lt;/Text&gt;&lt;/Shape&gt;&lt;Shape id=&quot;26&quot; lastGroup=&quot;29&quot; type=&quot;Cube3D&quot;&gt;&lt;Position location=&quot;0.000000,0.000000,0.000000&quot; size=&quot;187.620544,187.620041,187.620544&quot; rotationMatrix=&quot;0.700542,-0.148361,0.698018,0.148366,0.987056,0.060892,-0.698017,0.060905,0.713486&quot; center=&quot;0.000000,0.000000,-22.727272&quot; rightOffset=&quot;1.493592,0.316325,-1.488209&quot; topOffset=&quot;0.000016,2.085454,0.443287&quot; farOffset=&quot;-1.521455,0.310553,-1.460950&quot;/&gt;&lt;DisplayProperties&gt;&lt;Fill color=&quot;#ffffff&quot;/&gt;&lt;Line width=&quot;6&quot; color=&quot;#000000&quot;/&gt;&lt;Font color=&quot;#333333&quot;/&gt;&lt;Shine shininess=&quot;60&quot;/&gt;&lt;/DisplayProperties&gt;&lt;Text&gt;{\rtf1\ansi\ansicpg1252\deff0{\fonttbl{\f0\fnil\fcharset0 Arial;}}&#10;{\colortbl ;\red51\green51\blue51;}&#10;\viewkind4\uc1\pard\qc\cf1\lang1033\b\fs72 &#10;\par }&lt;/Text&gt;&lt;/Shape&gt;&lt;Shape id=&quot;28&quot; lastGroup=&quot;29&quot; type=&quot;Rectangle&quot;&gt;&lt;Position location=&quot;-65.630180,-13.899674,-65.393677&quot; size=&quot;187.620010,187.619873,1.000000&quot; rotationMatrix=&quot;0.713611,0.145658,-0.685232,-0.145659,0.987619,0.058244,0.685232,0.058247,0.725992&quot; center=&quot;-1.491595,-0.315902,-21.241053&quot; rightOffset=&quot;1.521451,-0.310552,1.460945&quot; topOffset=&quot;0.000015,2.085452,0.443286&quot; farOffset=&quot;0.007961,0.001686,-0.007932&quot;/&gt;&lt;DisplayProperties&gt;&lt;Fill color=&quot;#eeeeee&quot;/&gt;&lt;Line width=&quot;4.5&quot;/&gt;&lt;Font color=&quot;#333333&quot;/&gt;&lt;Shine shininess=&quot;60&quot;/&gt;&lt;/DisplayProperties&gt;&lt;Text&gt;{\rtf1\ansi\ansicpg1252\deff0{\fonttbl{\f0\fnil\fcharset162{\*\fname Arial;}Arial TUR;}{\f1\fnil\fcharset0 Arial;}}&#10;{\colortbl ;\red51\green51\blue51;}&#10;\viewkind4\uc1\pard\qc\cf1\lang1055\b\f0\fs72 .\lang1033\f1 &#10;\par }&#10;&lt;/Text&gt;&lt;/Shape&gt;&lt;Group id=&quot;29&quot; primaryItem=&quot;26&quot; isCurrentlyGrouped=&quot;0&quot;/&gt;&lt;Shape id=&quot;31&quot; type=&quot;Rectangle&quot;&gt;&lt;Position location=&quot;66.888298,-13.652933,-64.228271&quot; size=&quot;187.620300,187.620010,1.000000&quot; rotationMatrix=&quot;0.700542,-0.148361,0.698018,0.148366,0.987056,0.060892,-0.698017,0.060905,0.713486&quot; center=&quot;1.520189,-0.310294,-21.267540&quot; rightOffset=&quot;1.493590,0.316324,-1.488207&quot; topOffset=&quot;0.000016,2.085453,0.443286&quot; farOffset=&quot;-0.008109,0.001655,-0.007787&quot;/&gt;&lt;DisplayProperties&gt;&lt;Fill color=&quot;#eeeeee&quot;/&gt;&lt;Line width=&quot;4.5&quot;/&gt;&lt;Font color=&quot;#333333&quot;/&gt;&lt;Shine shininess=&quot;60&quot;/&gt;&lt;/DisplayProperties&gt;&lt;Text&gt;{\rtf1\ansi\ansicpg1252\deff0{\fonttbl{\f0\fnil\fcharset162{\*\fname Arial;}Arial TUR;}{\f1\fnil\fcharset0 Arial;}}&#10;{\colortbl ;\red51\green51\blue51;}&#10;\viewkind4\uc1\pard\qc\cf1\lang1055\b\f0\fs72 .\lang1033\f1 &#10;\par }&#10;&lt;/Text&gt;&lt;/Shape&gt;&lt;/Scene&gt;&lt;/Perspector&gt;&#10;"/>
  <p:tag name="PERSPECTOR-QUALİTYLEVEL" val="2"/>
  <p:tag name="PERSPECTOR-TYPE" val="BMP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ERSPECTOR-QUALITYLEVEL" val="3"/>
  <p:tag name="PERSPECTOR-INSERTEDLİBRARYIMAGETRACKER" val="{C1ABC88C-1F15-4121-9E64-2BCF3C923D7F}"/>
  <p:tag name="PERSPECTOR-DATA" val="&lt;?xml version='1.0' encoding='utf-8'?&gt;&#10;&lt;Perspector majorVersion=&quot;1&quot; minorVersion=&quot;40&quot;&gt;&lt;Scene scaleX=&quot;1.00025177660053&quot; scaleY=&quot;1.0003555923326&quot; frameWidth=&quot;302.25&quot; frameHeight=&quot;259.875&quot; lightDirectionX=&quot;-1.5&quot; lightDirectionY=&quot;-0.4&quot; lightDirectionZ=&quot;1&quot;&gt;&lt;Camera modelViewMatrix=&quot;1.000000,0.000000,0.000000,0.000000,0.000000,1.000000,0.000000,0.000000,0.000000,0.000000,1.000000,0.000000,0.000000,0.317613,0.000000,1.000000&quot;/&gt;&lt;BaseCamera modelViewMatrix=&quot;1.000000,0.000000,0.000000,0.000000,0.000000,1.000000,0.000000,0.000000,0.000000,0.000000,1.000000,0.000000,0.000000,0.317613,0.000000,1.000000&quot;/&gt;&lt;DefaultTextFormat&gt;{\rtf1\ansi\ansicpg1252\deff0\deflang1033{\fonttbl{\f0\fnil\fcharset0 Arial;}}&#10;{\colortbl ;\red0\green0\blue0;}&#10;\viewkind4\uc1\pard\cf1\fs36 &#10;\par }&#10;&lt;/DefaultTextFormat&gt;&lt;DefaultShapeProperties&gt;&lt;Fill color=&quot;#bbe0e3&quot;/&gt;&lt;Line/&gt;&lt;Font color=&quot;#000000&quot;/&gt;&lt;/DefaultShapeProperties&gt;&lt;Shape id=&quot;19&quot; lastGroup=&quot;29&quot; type=&quot;Rectangle&quot;&gt;&lt;Position location=&quot;-67.525154,13.782892,64.839600&quot; size=&quot;187.620178,187.619690,1.000000&quot; rotationMatrix=&quot;-0.700541,0.148375,-0.698016,-0.148367,0.926488,0.345844,0.698018,0.345840,-0.627029&quot; center=&quot;-1.534663,0.313248,-24.200899&quot; rightOffset=&quot;-1.493587,-0.316324,1.488207&quot; topOffset=&quot;0.000014,2.085449,0.443287&quot; farOffset=&quot;0.008109,-0.001655,0.007787&quot;/&gt;&lt;DisplayProperties&gt;&lt;Fill color=&quot;#eeeeee&quot;/&gt;&lt;Line width=&quot;4.5&quot;/&gt;&lt;Font color=&quot;#333333&quot;/&gt;&lt;Shine shininess=&quot;60&quot;/&gt;&lt;/DisplayProperties&gt;&lt;Text&gt;{\rtf1\ansi\ansicpg1252\deff0{\fonttbl{\f0\fnil\fcharset0 Arial;}}&#10;{\colortbl ;\red51\green51\blue51;}&#10;\viewkind4\uc1\pard\qc\cf1\lang1033\b\fs72 ._[Text]&#10;\par }&lt;/Text&gt;&lt;/Shape&gt;&lt;Shape id=&quot;24&quot; lastGroup=&quot;29&quot; type=&quot;Rectangle&quot;&gt;&lt;Position location=&quot;65.494591,13.870928,65.258545&quot; size=&quot;187.619797,187.619690,1.000000&quot; rotationMatrix=&quot;-0.713611,-0.145643,0.685235,0.145660,0.925925,0.348492,-0.685232,0.348499,-0.639536&quot; center=&quot;1.488513,0.315248,-24.210421&quot; rightOffset=&quot;-1.521450,0.310553,-1.460943&quot; topOffset=&quot;0.000017,2.085449,0.443287&quot; farOffset=&quot;-0.007961,-0.001686,0.007932&quot;/&gt;&lt;DisplayProperties&gt;&lt;Fill color=&quot;#eeeeee&quot;/&gt;&lt;Line width=&quot;4.5&quot;/&gt;&lt;Font color=&quot;#333333&quot;/&gt;&lt;Shine shininess=&quot;60&quot;/&gt;&lt;/DisplayProperties&gt;&lt;Text&gt;{\rtf1\ansi\ansicpg1252\deff0{\fonttbl{\f0\fnil\fcharset0 Arial;}}&#10;{\colortbl ;\red51\green51\blue51;}&#10;\viewkind4\uc1\pard\qc\cf1\lang1033\b\fs72 ._[Text]&#10;\par }&lt;/Text&gt;&lt;/Shape&gt;&lt;Shape id=&quot;26&quot; lastGroup=&quot;29&quot; type=&quot;Cube3D&quot;&gt;&lt;Position location=&quot;0.000000,0.000000,0.000000&quot; size=&quot;187.620544,187.620041,187.620544&quot; rotationMatrix=&quot;0.700542,-0.148361,0.698018,0.148366,0.987056,0.060892,-0.698017,0.060905,0.713486&quot; center=&quot;0.000000,0.000000,-22.727272&quot; rightOffset=&quot;1.493592,0.316325,-1.488209&quot; topOffset=&quot;0.000016,2.085454,0.443287&quot; farOffset=&quot;-1.521455,0.310553,-1.460950&quot;/&gt;&lt;DisplayProperties&gt;&lt;Fill color=&quot;#ffffff&quot;/&gt;&lt;Line width=&quot;6&quot; color=&quot;#000000&quot;/&gt;&lt;Font color=&quot;#333333&quot;/&gt;&lt;Shine shininess=&quot;60&quot;/&gt;&lt;/DisplayProperties&gt;&lt;Text&gt;{\rtf1\ansi\ansicpg1252\deff0{\fonttbl{\f0\fnil\fcharset0 Arial;}}&#10;{\colortbl ;\red51\green51\blue51;}&#10;\viewkind4\uc1\pard\qc\cf1\lang1033\b\fs72 &#10;\par }&lt;/Text&gt;&lt;/Shape&gt;&lt;Shape id=&quot;28&quot; lastGroup=&quot;29&quot; type=&quot;Rectangle&quot;&gt;&lt;Position location=&quot;-65.630180,-13.899674,-65.393677&quot; size=&quot;187.620010,187.619873,1.000000&quot; rotationMatrix=&quot;0.713611,0.145658,-0.685232,-0.145659,0.987619,0.058244,0.685232,0.058247,0.725992&quot; center=&quot;-1.491595,-0.315902,-21.241053&quot; rightOffset=&quot;1.521451,-0.310552,1.460945&quot; topOffset=&quot;0.000015,2.085452,0.443286&quot; farOffset=&quot;0.007961,0.001686,-0.007932&quot;/&gt;&lt;DisplayProperties&gt;&lt;Fill color=&quot;#eeeeee&quot;/&gt;&lt;Line width=&quot;4.5&quot;/&gt;&lt;Font color=&quot;#333333&quot;/&gt;&lt;Shine shininess=&quot;60&quot;/&gt;&lt;/DisplayProperties&gt;&lt;Text&gt;{\rtf1\ansi\ansicpg1252\deff0{\fonttbl{\f0\fnil\fcharset162{\*\fname Arial;}Arial TUR;}{\f1\fnil\fcharset0 Arial;}}&#10;{\colortbl ;\red51\green51\blue51;}&#10;\viewkind4\uc1\pard\qc\cf1\lang1055\b\f0\fs72 .\lang1033\f1 &#10;\par }&#10;&lt;/Text&gt;&lt;/Shape&gt;&lt;Group id=&quot;29&quot; primaryItem=&quot;26&quot; isCurrentlyGrouped=&quot;0&quot;/&gt;&lt;Shape id=&quot;31&quot; type=&quot;Rectangle&quot;&gt;&lt;Position location=&quot;66.888298,-13.652933,-64.228271&quot; size=&quot;187.620300,187.620010,1.000000&quot; rotationMatrix=&quot;0.700542,-0.148361,0.698018,0.148366,0.987056,0.060892,-0.698017,0.060905,0.713486&quot; center=&quot;1.520189,-0.310294,-21.267540&quot; rightOffset=&quot;1.493590,0.316324,-1.488207&quot; topOffset=&quot;0.000016,2.085453,0.443286&quot; farOffset=&quot;-0.008109,0.001655,-0.007787&quot;/&gt;&lt;DisplayProperties&gt;&lt;Fill color=&quot;#eeeeee&quot;/&gt;&lt;Line width=&quot;4.5&quot;/&gt;&lt;Font color=&quot;#333333&quot;/&gt;&lt;Shine shininess=&quot;60&quot;/&gt;&lt;/DisplayProperties&gt;&lt;Text&gt;{\rtf1\ansi\ansicpg1252\deff0{\fonttbl{\f0\fnil\fcharset162{\*\fname Arial;}Arial TUR;}{\f1\fnil\fcharset0 Arial;}}&#10;{\colortbl ;\red51\green51\blue51;}&#10;\viewkind4\uc1\pard\qc\cf1\lang1055\b\f0\fs72 .\lang1033\f1 &#10;\par }&#10;&lt;/Text&gt;&lt;/Shape&gt;&lt;/Scene&gt;&lt;/Perspector&gt;&#10;"/>
  <p:tag name="PERSPECTOR-QUALİTYLEVEL" val="2"/>
  <p:tag name="PERSPECTOR-TYPE" val="BMP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ERSPECTOR-QUALITYLEVEL" val="3"/>
  <p:tag name="PERSPECTOR-INSERTEDLİBRARYIMAGETRACKER" val="{C1ABC88C-1F15-4121-9E64-2BCF3C923D7F}"/>
  <p:tag name="PERSPECTOR-DATA" val="&lt;?xml version='1.0' encoding='utf-8'?&gt;&#10;&lt;Perspector majorVersion=&quot;1&quot; minorVersion=&quot;40&quot;&gt;&lt;Scene scaleX=&quot;1.00025177660053&quot; scaleY=&quot;1.0003555923326&quot; frameWidth=&quot;302.25&quot; frameHeight=&quot;259.875&quot; lightDirectionX=&quot;-1.5&quot; lightDirectionY=&quot;-0.4&quot; lightDirectionZ=&quot;1&quot;&gt;&lt;Camera modelViewMatrix=&quot;1.000000,0.000000,0.000000,0.000000,0.000000,1.000000,0.000000,0.000000,0.000000,0.000000,1.000000,0.000000,0.000000,0.317613,0.000000,1.000000&quot;/&gt;&lt;BaseCamera modelViewMatrix=&quot;1.000000,0.000000,0.000000,0.000000,0.000000,1.000000,0.000000,0.000000,0.000000,0.000000,1.000000,0.000000,0.000000,0.317613,0.000000,1.000000&quot;/&gt;&lt;DefaultTextFormat&gt;{\rtf1\ansi\ansicpg1252\deff0\deflang1033{\fonttbl{\f0\fnil\fcharset0 Arial;}}&#10;{\colortbl ;\red0\green0\blue0;}&#10;\viewkind4\uc1\pard\cf1\fs36 &#10;\par }&#10;&lt;/DefaultTextFormat&gt;&lt;DefaultShapeProperties&gt;&lt;Fill color=&quot;#bbe0e3&quot;/&gt;&lt;Line/&gt;&lt;Font color=&quot;#000000&quot;/&gt;&lt;/DefaultShapeProperties&gt;&lt;Shape id=&quot;19&quot; lastGroup=&quot;29&quot; type=&quot;Rectangle&quot;&gt;&lt;Position location=&quot;-67.525154,13.782892,64.839600&quot; size=&quot;187.620178,187.619690,1.000000&quot; rotationMatrix=&quot;-0.700541,0.148375,-0.698016,-0.148367,0.926488,0.345844,0.698018,0.345840,-0.627029&quot; center=&quot;-1.534663,0.313248,-24.200899&quot; rightOffset=&quot;-1.493587,-0.316324,1.488207&quot; topOffset=&quot;0.000014,2.085449,0.443287&quot; farOffset=&quot;0.008109,-0.001655,0.007787&quot;/&gt;&lt;DisplayProperties&gt;&lt;Fill color=&quot;#eeeeee&quot;/&gt;&lt;Line width=&quot;4.5&quot;/&gt;&lt;Font color=&quot;#333333&quot;/&gt;&lt;Shine shininess=&quot;60&quot;/&gt;&lt;/DisplayProperties&gt;&lt;Text&gt;{\rtf1\ansi\ansicpg1252\deff0{\fonttbl{\f0\fnil\fcharset0 Arial;}}&#10;{\colortbl ;\red51\green51\blue51;}&#10;\viewkind4\uc1\pard\qc\cf1\lang1033\b\fs72 ._[Text]&#10;\par }&lt;/Text&gt;&lt;/Shape&gt;&lt;Shape id=&quot;24&quot; lastGroup=&quot;29&quot; type=&quot;Rectangle&quot;&gt;&lt;Position location=&quot;65.494591,13.870928,65.258545&quot; size=&quot;187.619797,187.619690,1.000000&quot; rotationMatrix=&quot;-0.713611,-0.145643,0.685235,0.145660,0.925925,0.348492,-0.685232,0.348499,-0.639536&quot; center=&quot;1.488513,0.315248,-24.210421&quot; rightOffset=&quot;-1.521450,0.310553,-1.460943&quot; topOffset=&quot;0.000017,2.085449,0.443287&quot; farOffset=&quot;-0.007961,-0.001686,0.007932&quot;/&gt;&lt;DisplayProperties&gt;&lt;Fill color=&quot;#eeeeee&quot;/&gt;&lt;Line width=&quot;4.5&quot;/&gt;&lt;Font color=&quot;#333333&quot;/&gt;&lt;Shine shininess=&quot;60&quot;/&gt;&lt;/DisplayProperties&gt;&lt;Text&gt;{\rtf1\ansi\ansicpg1252\deff0{\fonttbl{\f0\fnil\fcharset0 Arial;}}&#10;{\colortbl ;\red51\green51\blue51;}&#10;\viewkind4\uc1\pard\qc\cf1\lang1033\b\fs72 ._[Text]&#10;\par }&lt;/Text&gt;&lt;/Shape&gt;&lt;Shape id=&quot;26&quot; lastGroup=&quot;29&quot; type=&quot;Cube3D&quot;&gt;&lt;Position location=&quot;0.000000,0.000000,0.000000&quot; size=&quot;187.620544,187.620041,187.620544&quot; rotationMatrix=&quot;0.700542,-0.148361,0.698018,0.148366,0.987056,0.060892,-0.698017,0.060905,0.713486&quot; center=&quot;0.000000,0.000000,-22.727272&quot; rightOffset=&quot;1.493592,0.316325,-1.488209&quot; topOffset=&quot;0.000016,2.085454,0.443287&quot; farOffset=&quot;-1.521455,0.310553,-1.460950&quot;/&gt;&lt;DisplayProperties&gt;&lt;Fill color=&quot;#ffffff&quot;/&gt;&lt;Line width=&quot;6&quot; color=&quot;#000000&quot;/&gt;&lt;Font color=&quot;#333333&quot;/&gt;&lt;Shine shininess=&quot;60&quot;/&gt;&lt;/DisplayProperties&gt;&lt;Text&gt;{\rtf1\ansi\ansicpg1252\deff0{\fonttbl{\f0\fnil\fcharset0 Arial;}}&#10;{\colortbl ;\red51\green51\blue51;}&#10;\viewkind4\uc1\pard\qc\cf1\lang1033\b\fs72 &#10;\par }&lt;/Text&gt;&lt;/Shape&gt;&lt;Shape id=&quot;28&quot; lastGroup=&quot;29&quot; type=&quot;Rectangle&quot;&gt;&lt;Position location=&quot;-65.630180,-13.899674,-65.393677&quot; size=&quot;187.620010,187.619873,1.000000&quot; rotationMatrix=&quot;0.713611,0.145658,-0.685232,-0.145659,0.987619,0.058244,0.685232,0.058247,0.725992&quot; center=&quot;-1.491595,-0.315902,-21.241053&quot; rightOffset=&quot;1.521451,-0.310552,1.460945&quot; topOffset=&quot;0.000015,2.085452,0.443286&quot; farOffset=&quot;0.007961,0.001686,-0.007932&quot;/&gt;&lt;DisplayProperties&gt;&lt;Fill color=&quot;#eeeeee&quot;/&gt;&lt;Line width=&quot;4.5&quot;/&gt;&lt;Font color=&quot;#333333&quot;/&gt;&lt;Shine shininess=&quot;60&quot;/&gt;&lt;/DisplayProperties&gt;&lt;Text&gt;{\rtf1\ansi\ansicpg1252\deff0{\fonttbl{\f0\fnil\fcharset162{\*\fname Arial;}Arial TUR;}{\f1\fnil\fcharset0 Arial;}}&#10;{\colortbl ;\red51\green51\blue51;}&#10;\viewkind4\uc1\pard\qc\cf1\lang1055\b\f0\fs72 .\lang1033\f1 &#10;\par }&#10;&lt;/Text&gt;&lt;/Shape&gt;&lt;Group id=&quot;29&quot; primaryItem=&quot;26&quot; isCurrentlyGrouped=&quot;0&quot;/&gt;&lt;Shape id=&quot;31&quot; type=&quot;Rectangle&quot;&gt;&lt;Position location=&quot;66.888298,-13.652933,-64.228271&quot; size=&quot;187.620300,187.620010,1.000000&quot; rotationMatrix=&quot;0.700542,-0.148361,0.698018,0.148366,0.987056,0.060892,-0.698017,0.060905,0.713486&quot; center=&quot;1.520189,-0.310294,-21.267540&quot; rightOffset=&quot;1.493590,0.316324,-1.488207&quot; topOffset=&quot;0.000016,2.085453,0.443286&quot; farOffset=&quot;-0.008109,0.001655,-0.007787&quot;/&gt;&lt;DisplayProperties&gt;&lt;Fill color=&quot;#eeeeee&quot;/&gt;&lt;Line width=&quot;4.5&quot;/&gt;&lt;Font color=&quot;#333333&quot;/&gt;&lt;Shine shininess=&quot;60&quot;/&gt;&lt;/DisplayProperties&gt;&lt;Text&gt;{\rtf1\ansi\ansicpg1252\deff0{\fonttbl{\f0\fnil\fcharset162{\*\fname Arial;}Arial TUR;}{\f1\fnil\fcharset0 Arial;}}&#10;{\colortbl ;\red51\green51\blue51;}&#10;\viewkind4\uc1\pard\qc\cf1\lang1055\b\f0\fs72 .\lang1033\f1 &#10;\par }&#10;&lt;/Text&gt;&lt;/Shape&gt;&lt;/Scene&gt;&lt;/Perspector&gt;&#10;"/>
  <p:tag name="PERSPECTOR-QUALİTYLEVEL" val="2"/>
  <p:tag name="PERSPECTOR-TYPE" val="BMP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ERSPECTOR-QUALITYLEVEL" val="3"/>
  <p:tag name="PERSPECTOR-INSERTEDLİBRARYIMAGETRACKER" val="{C1ABC88C-1F15-4121-9E64-2BCF3C923D7F}"/>
  <p:tag name="PERSPECTOR-DATA" val="&lt;?xml version='1.0' encoding='utf-8'?&gt;&#10;&lt;Perspector majorVersion=&quot;1&quot; minorVersion=&quot;40&quot;&gt;&lt;Scene scaleX=&quot;1.00025177660053&quot; scaleY=&quot;1.0003555923326&quot; frameWidth=&quot;302.25&quot; frameHeight=&quot;259.875&quot; lightDirectionX=&quot;-1.5&quot; lightDirectionY=&quot;-0.4&quot; lightDirectionZ=&quot;1&quot;&gt;&lt;Camera modelViewMatrix=&quot;1.000000,0.000000,0.000000,0.000000,0.000000,1.000000,0.000000,0.000000,0.000000,0.000000,1.000000,0.000000,0.000000,0.317613,0.000000,1.000000&quot;/&gt;&lt;BaseCamera modelViewMatrix=&quot;1.000000,0.000000,0.000000,0.000000,0.000000,1.000000,0.000000,0.000000,0.000000,0.000000,1.000000,0.000000,0.000000,0.317613,0.000000,1.000000&quot;/&gt;&lt;DefaultTextFormat&gt;{\rtf1\ansi\ansicpg1252\deff0\deflang1033{\fonttbl{\f0\fnil\fcharset0 Arial;}}&#10;{\colortbl ;\red0\green0\blue0;}&#10;\viewkind4\uc1\pard\cf1\fs36 &#10;\par }&#10;&lt;/DefaultTextFormat&gt;&lt;DefaultShapeProperties&gt;&lt;Fill color=&quot;#bbe0e3&quot;/&gt;&lt;Line/&gt;&lt;Font color=&quot;#000000&quot;/&gt;&lt;/DefaultShapeProperties&gt;&lt;Shape id=&quot;19&quot; lastGroup=&quot;29&quot; type=&quot;Rectangle&quot;&gt;&lt;Position location=&quot;-67.525154,13.782892,64.839600&quot; size=&quot;187.620178,187.619690,1.000000&quot; rotationMatrix=&quot;-0.700541,0.148375,-0.698016,-0.148367,0.926488,0.345844,0.698018,0.345840,-0.627029&quot; center=&quot;-1.534663,0.313248,-24.200899&quot; rightOffset=&quot;-1.493587,-0.316324,1.488207&quot; topOffset=&quot;0.000014,2.085449,0.443287&quot; farOffset=&quot;0.008109,-0.001655,0.007787&quot;/&gt;&lt;DisplayProperties&gt;&lt;Fill color=&quot;#eeeeee&quot;/&gt;&lt;Line width=&quot;4.5&quot;/&gt;&lt;Font color=&quot;#333333&quot;/&gt;&lt;Shine shininess=&quot;60&quot;/&gt;&lt;/DisplayProperties&gt;&lt;Text&gt;{\rtf1\ansi\ansicpg1252\deff0{\fonttbl{\f0\fnil\fcharset0 Arial;}}&#10;{\colortbl ;\red51\green51\blue51;}&#10;\viewkind4\uc1\pard\qc\cf1\lang1033\b\fs72 ._[Text]&#10;\par }&lt;/Text&gt;&lt;/Shape&gt;&lt;Shape id=&quot;24&quot; lastGroup=&quot;29&quot; type=&quot;Rectangle&quot;&gt;&lt;Position location=&quot;65.494591,13.870928,65.258545&quot; size=&quot;187.619797,187.619690,1.000000&quot; rotationMatrix=&quot;-0.713611,-0.145643,0.685235,0.145660,0.925925,0.348492,-0.685232,0.348499,-0.639536&quot; center=&quot;1.488513,0.315248,-24.210421&quot; rightOffset=&quot;-1.521450,0.310553,-1.460943&quot; topOffset=&quot;0.000017,2.085449,0.443287&quot; farOffset=&quot;-0.007961,-0.001686,0.007932&quot;/&gt;&lt;DisplayProperties&gt;&lt;Fill color=&quot;#eeeeee&quot;/&gt;&lt;Line width=&quot;4.5&quot;/&gt;&lt;Font color=&quot;#333333&quot;/&gt;&lt;Shine shininess=&quot;60&quot;/&gt;&lt;/DisplayProperties&gt;&lt;Text&gt;{\rtf1\ansi\ansicpg1252\deff0{\fonttbl{\f0\fnil\fcharset0 Arial;}}&#10;{\colortbl ;\red51\green51\blue51;}&#10;\viewkind4\uc1\pard\qc\cf1\lang1033\b\fs72 ._[Text]&#10;\par }&lt;/Text&gt;&lt;/Shape&gt;&lt;Shape id=&quot;26&quot; lastGroup=&quot;29&quot; type=&quot;Cube3D&quot;&gt;&lt;Position location=&quot;0.000000,0.000000,0.000000&quot; size=&quot;187.620544,187.620041,187.620544&quot; rotationMatrix=&quot;0.700542,-0.148361,0.698018,0.148366,0.987056,0.060892,-0.698017,0.060905,0.713486&quot; center=&quot;0.000000,0.000000,-22.727272&quot; rightOffset=&quot;1.493592,0.316325,-1.488209&quot; topOffset=&quot;0.000016,2.085454,0.443287&quot; farOffset=&quot;-1.521455,0.310553,-1.460950&quot;/&gt;&lt;DisplayProperties&gt;&lt;Fill color=&quot;#ffffff&quot;/&gt;&lt;Line width=&quot;6&quot; color=&quot;#000000&quot;/&gt;&lt;Font color=&quot;#333333&quot;/&gt;&lt;Shine shininess=&quot;60&quot;/&gt;&lt;/DisplayProperties&gt;&lt;Text&gt;{\rtf1\ansi\ansicpg1252\deff0{\fonttbl{\f0\fnil\fcharset0 Arial;}}&#10;{\colortbl ;\red51\green51\blue51;}&#10;\viewkind4\uc1\pard\qc\cf1\lang1033\b\fs72 &#10;\par }&lt;/Text&gt;&lt;/Shape&gt;&lt;Shape id=&quot;28&quot; lastGroup=&quot;29&quot; type=&quot;Rectangle&quot;&gt;&lt;Position location=&quot;-65.630180,-13.899674,-65.393677&quot; size=&quot;187.620010,187.619873,1.000000&quot; rotationMatrix=&quot;0.713611,0.145658,-0.685232,-0.145659,0.987619,0.058244,0.685232,0.058247,0.725992&quot; center=&quot;-1.491595,-0.315902,-21.241053&quot; rightOffset=&quot;1.521451,-0.310552,1.460945&quot; topOffset=&quot;0.000015,2.085452,0.443286&quot; farOffset=&quot;0.007961,0.001686,-0.007932&quot;/&gt;&lt;DisplayProperties&gt;&lt;Fill color=&quot;#eeeeee&quot;/&gt;&lt;Line width=&quot;4.5&quot;/&gt;&lt;Font color=&quot;#333333&quot;/&gt;&lt;Shine shininess=&quot;60&quot;/&gt;&lt;/DisplayProperties&gt;&lt;Text&gt;{\rtf1\ansi\ansicpg1252\deff0{\fonttbl{\f0\fnil\fcharset162{\*\fname Arial;}Arial TUR;}{\f1\fnil\fcharset0 Arial;}}&#10;{\colortbl ;\red51\green51\blue51;}&#10;\viewkind4\uc1\pard\qc\cf1\lang1055\b\f0\fs72 .\lang1033\f1 &#10;\par }&#10;&lt;/Text&gt;&lt;/Shape&gt;&lt;Group id=&quot;29&quot; primaryItem=&quot;26&quot; isCurrentlyGrouped=&quot;0&quot;/&gt;&lt;Shape id=&quot;31&quot; type=&quot;Rectangle&quot;&gt;&lt;Position location=&quot;66.888298,-13.652933,-64.228271&quot; size=&quot;187.620300,187.620010,1.000000&quot; rotationMatrix=&quot;0.700542,-0.148361,0.698018,0.148366,0.987056,0.060892,-0.698017,0.060905,0.713486&quot; center=&quot;1.520189,-0.310294,-21.267540&quot; rightOffset=&quot;1.493590,0.316324,-1.488207&quot; topOffset=&quot;0.000016,2.085453,0.443286&quot; farOffset=&quot;-0.008109,0.001655,-0.007787&quot;/&gt;&lt;DisplayProperties&gt;&lt;Fill color=&quot;#eeeeee&quot;/&gt;&lt;Line width=&quot;4.5&quot;/&gt;&lt;Font color=&quot;#333333&quot;/&gt;&lt;Shine shininess=&quot;60&quot;/&gt;&lt;/DisplayProperties&gt;&lt;Text&gt;{\rtf1\ansi\ansicpg1252\deff0{\fonttbl{\f0\fnil\fcharset162{\*\fname Arial;}Arial TUR;}{\f1\fnil\fcharset0 Arial;}}&#10;{\colortbl ;\red51\green51\blue51;}&#10;\viewkind4\uc1\pard\qc\cf1\lang1055\b\f0\fs72 .\lang1033\f1 &#10;\par }&#10;&lt;/Text&gt;&lt;/Shape&gt;&lt;/Scene&gt;&lt;/Perspector&gt;&#10;"/>
  <p:tag name="PERSPECTOR-QUALİTYLEVEL" val="2"/>
  <p:tag name="PERSPECTOR-TYPE" val="BMP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ERSPECTOR-QUALITYLEVEL" val="3"/>
  <p:tag name="PERSPECTOR-INSERTEDLİBRARYIMAGETRACKER" val="{C1ABC88C-1F15-4121-9E64-2BCF3C923D7F}"/>
  <p:tag name="PERSPECTOR-DATA" val="&lt;?xml version='1.0' encoding='utf-8'?&gt;&#10;&lt;Perspector majorVersion=&quot;1&quot; minorVersion=&quot;40&quot;&gt;&lt;Scene scaleX=&quot;1.00025177660053&quot; scaleY=&quot;1.0003555923326&quot; frameWidth=&quot;302.25&quot; frameHeight=&quot;259.875&quot; lightDirectionX=&quot;-1.5&quot; lightDirectionY=&quot;-0.4&quot; lightDirectionZ=&quot;1&quot;&gt;&lt;Camera modelViewMatrix=&quot;1.000000,0.000000,0.000000,0.000000,0.000000,1.000000,0.000000,0.000000,0.000000,0.000000,1.000000,0.000000,0.000000,0.317613,0.000000,1.000000&quot;/&gt;&lt;BaseCamera modelViewMatrix=&quot;1.000000,0.000000,0.000000,0.000000,0.000000,1.000000,0.000000,0.000000,0.000000,0.000000,1.000000,0.000000,0.000000,0.317613,0.000000,1.000000&quot;/&gt;&lt;DefaultTextFormat&gt;{\rtf1\ansi\ansicpg1252\deff0\deflang1033{\fonttbl{\f0\fnil\fcharset0 Arial;}}&#10;{\colortbl ;\red0\green0\blue0;}&#10;\viewkind4\uc1\pard\cf1\fs36 &#10;\par }&#10;&lt;/DefaultTextFormat&gt;&lt;DefaultShapeProperties&gt;&lt;Fill color=&quot;#bbe0e3&quot;/&gt;&lt;Line/&gt;&lt;Font color=&quot;#000000&quot;/&gt;&lt;/DefaultShapeProperties&gt;&lt;Shape id=&quot;19&quot; lastGroup=&quot;29&quot; type=&quot;Rectangle&quot;&gt;&lt;Position location=&quot;-67.525154,13.782892,64.839600&quot; size=&quot;187.620178,187.619690,1.000000&quot; rotationMatrix=&quot;-0.700541,0.148375,-0.698016,-0.148367,0.926488,0.345844,0.698018,0.345840,-0.627029&quot; center=&quot;-1.534663,0.313248,-24.200899&quot; rightOffset=&quot;-1.493587,-0.316324,1.488207&quot; topOffset=&quot;0.000014,2.085449,0.443287&quot; farOffset=&quot;0.008109,-0.001655,0.007787&quot;/&gt;&lt;DisplayProperties&gt;&lt;Fill color=&quot;#eeeeee&quot;/&gt;&lt;Line width=&quot;4.5&quot;/&gt;&lt;Font color=&quot;#333333&quot;/&gt;&lt;Shine shininess=&quot;60&quot;/&gt;&lt;/DisplayProperties&gt;&lt;Text&gt;{\rtf1\ansi\ansicpg1252\deff0{\fonttbl{\f0\fnil\fcharset0 Arial;}}&#10;{\colortbl ;\red51\green51\blue51;}&#10;\viewkind4\uc1\pard\qc\cf1\lang1033\b\fs72 ._[Text]&#10;\par }&lt;/Text&gt;&lt;/Shape&gt;&lt;Shape id=&quot;24&quot; lastGroup=&quot;29&quot; type=&quot;Rectangle&quot;&gt;&lt;Position location=&quot;65.494591,13.870928,65.258545&quot; size=&quot;187.619797,187.619690,1.000000&quot; rotationMatrix=&quot;-0.713611,-0.145643,0.685235,0.145660,0.925925,0.348492,-0.685232,0.348499,-0.639536&quot; center=&quot;1.488513,0.315248,-24.210421&quot; rightOffset=&quot;-1.521450,0.310553,-1.460943&quot; topOffset=&quot;0.000017,2.085449,0.443287&quot; farOffset=&quot;-0.007961,-0.001686,0.007932&quot;/&gt;&lt;DisplayProperties&gt;&lt;Fill color=&quot;#eeeeee&quot;/&gt;&lt;Line width=&quot;4.5&quot;/&gt;&lt;Font color=&quot;#333333&quot;/&gt;&lt;Shine shininess=&quot;60&quot;/&gt;&lt;/DisplayProperties&gt;&lt;Text&gt;{\rtf1\ansi\ansicpg1252\deff0{\fonttbl{\f0\fnil\fcharset0 Arial;}}&#10;{\colortbl ;\red51\green51\blue51;}&#10;\viewkind4\uc1\pard\qc\cf1\lang1033\b\fs72 ._[Text]&#10;\par }&lt;/Text&gt;&lt;/Shape&gt;&lt;Shape id=&quot;26&quot; lastGroup=&quot;29&quot; type=&quot;Cube3D&quot;&gt;&lt;Position location=&quot;0.000000,0.000000,0.000000&quot; size=&quot;187.620544,187.620041,187.620544&quot; rotationMatrix=&quot;0.700542,-0.148361,0.698018,0.148366,0.987056,0.060892,-0.698017,0.060905,0.713486&quot; center=&quot;0.000000,0.000000,-22.727272&quot; rightOffset=&quot;1.493592,0.316325,-1.488209&quot; topOffset=&quot;0.000016,2.085454,0.443287&quot; farOffset=&quot;-1.521455,0.310553,-1.460950&quot;/&gt;&lt;DisplayProperties&gt;&lt;Fill color=&quot;#ffffff&quot;/&gt;&lt;Line width=&quot;6&quot; color=&quot;#000000&quot;/&gt;&lt;Font color=&quot;#333333&quot;/&gt;&lt;Shine shininess=&quot;60&quot;/&gt;&lt;/DisplayProperties&gt;&lt;Text&gt;{\rtf1\ansi\ansicpg1252\deff0{\fonttbl{\f0\fnil\fcharset0 Arial;}}&#10;{\colortbl ;\red51\green51\blue51;}&#10;\viewkind4\uc1\pard\qc\cf1\lang1033\b\fs72 &#10;\par }&lt;/Text&gt;&lt;/Shape&gt;&lt;Shape id=&quot;28&quot; lastGroup=&quot;29&quot; type=&quot;Rectangle&quot;&gt;&lt;Position location=&quot;-65.630180,-13.899674,-65.393677&quot; size=&quot;187.620010,187.619873,1.000000&quot; rotationMatrix=&quot;0.713611,0.145658,-0.685232,-0.145659,0.987619,0.058244,0.685232,0.058247,0.725992&quot; center=&quot;-1.491595,-0.315902,-21.241053&quot; rightOffset=&quot;1.521451,-0.310552,1.460945&quot; topOffset=&quot;0.000015,2.085452,0.443286&quot; farOffset=&quot;0.007961,0.001686,-0.007932&quot;/&gt;&lt;DisplayProperties&gt;&lt;Fill color=&quot;#eeeeee&quot;/&gt;&lt;Line width=&quot;4.5&quot;/&gt;&lt;Font color=&quot;#333333&quot;/&gt;&lt;Shine shininess=&quot;60&quot;/&gt;&lt;/DisplayProperties&gt;&lt;Text&gt;{\rtf1\ansi\ansicpg1252\deff0{\fonttbl{\f0\fnil\fcharset162{\*\fname Arial;}Arial TUR;}{\f1\fnil\fcharset0 Arial;}}&#10;{\colortbl ;\red51\green51\blue51;}&#10;\viewkind4\uc1\pard\qc\cf1\lang1055\b\f0\fs72 .\lang1033\f1 &#10;\par }&#10;&lt;/Text&gt;&lt;/Shape&gt;&lt;Group id=&quot;29&quot; primaryItem=&quot;26&quot; isCurrentlyGrouped=&quot;0&quot;/&gt;&lt;Shape id=&quot;31&quot; type=&quot;Rectangle&quot;&gt;&lt;Position location=&quot;66.888298,-13.652933,-64.228271&quot; size=&quot;187.620300,187.620010,1.000000&quot; rotationMatrix=&quot;0.700542,-0.148361,0.698018,0.148366,0.987056,0.060892,-0.698017,0.060905,0.713486&quot; center=&quot;1.520189,-0.310294,-21.267540&quot; rightOffset=&quot;1.493590,0.316324,-1.488207&quot; topOffset=&quot;0.000016,2.085453,0.443286&quot; farOffset=&quot;-0.008109,0.001655,-0.007787&quot;/&gt;&lt;DisplayProperties&gt;&lt;Fill color=&quot;#eeeeee&quot;/&gt;&lt;Line width=&quot;4.5&quot;/&gt;&lt;Font color=&quot;#333333&quot;/&gt;&lt;Shine shininess=&quot;60&quot;/&gt;&lt;/DisplayProperties&gt;&lt;Text&gt;{\rtf1\ansi\ansicpg1252\deff0{\fonttbl{\f0\fnil\fcharset162{\*\fname Arial;}Arial TUR;}{\f1\fnil\fcharset0 Arial;}}&#10;{\colortbl ;\red51\green51\blue51;}&#10;\viewkind4\uc1\pard\qc\cf1\lang1055\b\f0\fs72 .\lang1033\f1 &#10;\par }&#10;&lt;/Text&gt;&lt;/Shape&gt;&lt;/Scene&gt;&lt;/Perspector&gt;&#10;"/>
  <p:tag name="PERSPECTOR-QUALİTYLEVEL" val="2"/>
  <p:tag name="PERSPECTOR-TYPE" val="BMP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ERSPECTOR-QUALITYLEVEL" val="3"/>
  <p:tag name="PERSPECTOR-INSERTEDLİBRARYIMAGETRACKER" val="{C1ABC88C-1F15-4121-9E64-2BCF3C923D7F}"/>
  <p:tag name="PERSPECTOR-DATA" val="&lt;?xml version='1.0' encoding='utf-8'?&gt;&#10;&lt;Perspector majorVersion=&quot;1&quot; minorVersion=&quot;40&quot;&gt;&lt;Scene scaleX=&quot;1.00025177660053&quot; scaleY=&quot;1.0003555923326&quot; frameWidth=&quot;302.25&quot; frameHeight=&quot;259.875&quot; lightDirectionX=&quot;-1.5&quot; lightDirectionY=&quot;-0.4&quot; lightDirectionZ=&quot;1&quot;&gt;&lt;Camera modelViewMatrix=&quot;1.000000,0.000000,0.000000,0.000000,0.000000,1.000000,0.000000,0.000000,0.000000,0.000000,1.000000,0.000000,0.000000,0.317613,0.000000,1.000000&quot;/&gt;&lt;BaseCamera modelViewMatrix=&quot;1.000000,0.000000,0.000000,0.000000,0.000000,1.000000,0.000000,0.000000,0.000000,0.000000,1.000000,0.000000,0.000000,0.317613,0.000000,1.000000&quot;/&gt;&lt;DefaultTextFormat&gt;{\rtf1\ansi\ansicpg1252\deff0\deflang1033{\fonttbl{\f0\fnil\fcharset0 Arial;}}&#10;{\colortbl ;\red0\green0\blue0;}&#10;\viewkind4\uc1\pard\cf1\fs36 &#10;\par }&#10;&lt;/DefaultTextFormat&gt;&lt;DefaultShapeProperties&gt;&lt;Fill color=&quot;#bbe0e3&quot;/&gt;&lt;Line/&gt;&lt;Font color=&quot;#000000&quot;/&gt;&lt;/DefaultShapeProperties&gt;&lt;Shape id=&quot;19&quot; lastGroup=&quot;29&quot; type=&quot;Rectangle&quot;&gt;&lt;Position location=&quot;-67.525154,13.782892,64.839600&quot; size=&quot;187.620178,187.619690,1.000000&quot; rotationMatrix=&quot;-0.700541,0.148375,-0.698016,-0.148367,0.926488,0.345844,0.698018,0.345840,-0.627029&quot; center=&quot;-1.534663,0.313248,-24.200899&quot; rightOffset=&quot;-1.493587,-0.316324,1.488207&quot; topOffset=&quot;0.000014,2.085449,0.443287&quot; farOffset=&quot;0.008109,-0.001655,0.007787&quot;/&gt;&lt;DisplayProperties&gt;&lt;Fill color=&quot;#eeeeee&quot;/&gt;&lt;Line width=&quot;4.5&quot;/&gt;&lt;Font color=&quot;#333333&quot;/&gt;&lt;Shine shininess=&quot;60&quot;/&gt;&lt;/DisplayProperties&gt;&lt;Text&gt;{\rtf1\ansi\ansicpg1252\deff0{\fonttbl{\f0\fnil\fcharset0 Arial;}}&#10;{\colortbl ;\red51\green51\blue51;}&#10;\viewkind4\uc1\pard\qc\cf1\lang1033\b\fs72 ._[Text]&#10;\par }&lt;/Text&gt;&lt;/Shape&gt;&lt;Shape id=&quot;24&quot; lastGroup=&quot;29&quot; type=&quot;Rectangle&quot;&gt;&lt;Position location=&quot;65.494591,13.870928,65.258545&quot; size=&quot;187.619797,187.619690,1.000000&quot; rotationMatrix=&quot;-0.713611,-0.145643,0.685235,0.145660,0.925925,0.348492,-0.685232,0.348499,-0.639536&quot; center=&quot;1.488513,0.315248,-24.210421&quot; rightOffset=&quot;-1.521450,0.310553,-1.460943&quot; topOffset=&quot;0.000017,2.085449,0.443287&quot; farOffset=&quot;-0.007961,-0.001686,0.007932&quot;/&gt;&lt;DisplayProperties&gt;&lt;Fill color=&quot;#eeeeee&quot;/&gt;&lt;Line width=&quot;4.5&quot;/&gt;&lt;Font color=&quot;#333333&quot;/&gt;&lt;Shine shininess=&quot;60&quot;/&gt;&lt;/DisplayProperties&gt;&lt;Text&gt;{\rtf1\ansi\ansicpg1252\deff0{\fonttbl{\f0\fnil\fcharset0 Arial;}}&#10;{\colortbl ;\red51\green51\blue51;}&#10;\viewkind4\uc1\pard\qc\cf1\lang1033\b\fs72 ._[Text]&#10;\par }&lt;/Text&gt;&lt;/Shape&gt;&lt;Shape id=&quot;26&quot; lastGroup=&quot;29&quot; type=&quot;Cube3D&quot;&gt;&lt;Position location=&quot;0.000000,0.000000,0.000000&quot; size=&quot;187.620544,187.620041,187.620544&quot; rotationMatrix=&quot;0.700542,-0.148361,0.698018,0.148366,0.987056,0.060892,-0.698017,0.060905,0.713486&quot; center=&quot;0.000000,0.000000,-22.727272&quot; rightOffset=&quot;1.493592,0.316325,-1.488209&quot; topOffset=&quot;0.000016,2.085454,0.443287&quot; farOffset=&quot;-1.521455,0.310553,-1.460950&quot;/&gt;&lt;DisplayProperties&gt;&lt;Fill color=&quot;#ffffff&quot;/&gt;&lt;Line width=&quot;6&quot; color=&quot;#000000&quot;/&gt;&lt;Font color=&quot;#333333&quot;/&gt;&lt;Shine shininess=&quot;60&quot;/&gt;&lt;/DisplayProperties&gt;&lt;Text&gt;{\rtf1\ansi\ansicpg1252\deff0{\fonttbl{\f0\fnil\fcharset0 Arial;}}&#10;{\colortbl ;\red51\green51\blue51;}&#10;\viewkind4\uc1\pard\qc\cf1\lang1033\b\fs72 &#10;\par }&lt;/Text&gt;&lt;/Shape&gt;&lt;Shape id=&quot;28&quot; lastGroup=&quot;29&quot; type=&quot;Rectangle&quot;&gt;&lt;Position location=&quot;-65.630180,-13.899674,-65.393677&quot; size=&quot;187.620010,187.619873,1.000000&quot; rotationMatrix=&quot;0.713611,0.145658,-0.685232,-0.145659,0.987619,0.058244,0.685232,0.058247,0.725992&quot; center=&quot;-1.491595,-0.315902,-21.241053&quot; rightOffset=&quot;1.521451,-0.310552,1.460945&quot; topOffset=&quot;0.000015,2.085452,0.443286&quot; farOffset=&quot;0.007961,0.001686,-0.007932&quot;/&gt;&lt;DisplayProperties&gt;&lt;Fill color=&quot;#eeeeee&quot;/&gt;&lt;Line width=&quot;4.5&quot;/&gt;&lt;Font color=&quot;#333333&quot;/&gt;&lt;Shine shininess=&quot;60&quot;/&gt;&lt;/DisplayProperties&gt;&lt;Text&gt;{\rtf1\ansi\ansicpg1252\deff0{\fonttbl{\f0\fnil\fcharset162{\*\fname Arial;}Arial TUR;}{\f1\fnil\fcharset0 Arial;}}&#10;{\colortbl ;\red51\green51\blue51;}&#10;\viewkind4\uc1\pard\qc\cf1\lang1055\b\f0\fs72 .\lang1033\f1 &#10;\par }&#10;&lt;/Text&gt;&lt;/Shape&gt;&lt;Group id=&quot;29&quot; primaryItem=&quot;26&quot; isCurrentlyGrouped=&quot;0&quot;/&gt;&lt;Shape id=&quot;31&quot; type=&quot;Rectangle&quot;&gt;&lt;Position location=&quot;66.888298,-13.652933,-64.228271&quot; size=&quot;187.620300,187.620010,1.000000&quot; rotationMatrix=&quot;0.700542,-0.148361,0.698018,0.148366,0.987056,0.060892,-0.698017,0.060905,0.713486&quot; center=&quot;1.520189,-0.310294,-21.267540&quot; rightOffset=&quot;1.493590,0.316324,-1.488207&quot; topOffset=&quot;0.000016,2.085453,0.443286&quot; farOffset=&quot;-0.008109,0.001655,-0.007787&quot;/&gt;&lt;DisplayProperties&gt;&lt;Fill color=&quot;#eeeeee&quot;/&gt;&lt;Line width=&quot;4.5&quot;/&gt;&lt;Font color=&quot;#333333&quot;/&gt;&lt;Shine shininess=&quot;60&quot;/&gt;&lt;/DisplayProperties&gt;&lt;Text&gt;{\rtf1\ansi\ansicpg1252\deff0{\fonttbl{\f0\fnil\fcharset162{\*\fname Arial;}Arial TUR;}{\f1\fnil\fcharset0 Arial;}}&#10;{\colortbl ;\red51\green51\blue51;}&#10;\viewkind4\uc1\pard\qc\cf1\lang1055\b\f0\fs72 .\lang1033\f1 &#10;\par }&#10;&lt;/Text&gt;&lt;/Shape&gt;&lt;/Scene&gt;&lt;/Perspector&gt;&#10;"/>
  <p:tag name="PERSPECTOR-QUALİTYLEVEL" val="2"/>
  <p:tag name="PERSPECTOR-TYPE" val="BMP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ERSPECTOR-QUALITYLEVEL" val="3"/>
  <p:tag name="PERSPECTOR-INSERTEDLİBRARYIMAGETRACKER" val="{C1ABC88C-1F15-4121-9E64-2BCF3C923D7F}"/>
  <p:tag name="PERSPECTOR-DATA" val="&lt;?xml version='1.0' encoding='utf-8'?&gt;&#10;&lt;Perspector majorVersion=&quot;1&quot; minorVersion=&quot;40&quot;&gt;&lt;Scene scaleX=&quot;1.00025177660053&quot; scaleY=&quot;1.0003555923326&quot; frameWidth=&quot;302.25&quot; frameHeight=&quot;259.875&quot; lightDirectionX=&quot;-1.5&quot; lightDirectionY=&quot;-0.4&quot; lightDirectionZ=&quot;1&quot;&gt;&lt;Camera modelViewMatrix=&quot;1.000000,0.000000,0.000000,0.000000,0.000000,1.000000,0.000000,0.000000,0.000000,0.000000,1.000000,0.000000,0.000000,0.317613,0.000000,1.000000&quot;/&gt;&lt;BaseCamera modelViewMatrix=&quot;1.000000,0.000000,0.000000,0.000000,0.000000,1.000000,0.000000,0.000000,0.000000,0.000000,1.000000,0.000000,0.000000,0.317613,0.000000,1.000000&quot;/&gt;&lt;DefaultTextFormat&gt;{\rtf1\ansi\ansicpg1252\deff0\deflang1033{\fonttbl{\f0\fnil\fcharset0 Arial;}}&#10;{\colortbl ;\red0\green0\blue0;}&#10;\viewkind4\uc1\pard\cf1\fs36 &#10;\par }&#10;&lt;/DefaultTextFormat&gt;&lt;DefaultShapeProperties&gt;&lt;Fill color=&quot;#bbe0e3&quot;/&gt;&lt;Line/&gt;&lt;Font color=&quot;#000000&quot;/&gt;&lt;/DefaultShapeProperties&gt;&lt;Shape id=&quot;19&quot; lastGroup=&quot;29&quot; type=&quot;Rectangle&quot;&gt;&lt;Position location=&quot;-67.525154,13.782892,64.839600&quot; size=&quot;187.620178,187.619690,1.000000&quot; rotationMatrix=&quot;-0.700541,0.148375,-0.698016,-0.148367,0.926488,0.345844,0.698018,0.345840,-0.627029&quot; center=&quot;-1.534663,0.313248,-24.200899&quot; rightOffset=&quot;-1.493587,-0.316324,1.488207&quot; topOffset=&quot;0.000014,2.085449,0.443287&quot; farOffset=&quot;0.008109,-0.001655,0.007787&quot;/&gt;&lt;DisplayProperties&gt;&lt;Fill color=&quot;#eeeeee&quot;/&gt;&lt;Line width=&quot;4.5&quot;/&gt;&lt;Font color=&quot;#333333&quot;/&gt;&lt;Shine shininess=&quot;60&quot;/&gt;&lt;/DisplayProperties&gt;&lt;Text&gt;{\rtf1\ansi\ansicpg1252\deff0{\fonttbl{\f0\fnil\fcharset0 Arial;}}&#10;{\colortbl ;\red51\green51\blue51;}&#10;\viewkind4\uc1\pard\qc\cf1\lang1033\b\fs72 ._[Text]&#10;\par }&lt;/Text&gt;&lt;/Shape&gt;&lt;Shape id=&quot;24&quot; lastGroup=&quot;29&quot; type=&quot;Rectangle&quot;&gt;&lt;Position location=&quot;65.494591,13.870928,65.258545&quot; size=&quot;187.619797,187.619690,1.000000&quot; rotationMatrix=&quot;-0.713611,-0.145643,0.685235,0.145660,0.925925,0.348492,-0.685232,0.348499,-0.639536&quot; center=&quot;1.488513,0.315248,-24.210421&quot; rightOffset=&quot;-1.521450,0.310553,-1.460943&quot; topOffset=&quot;0.000017,2.085449,0.443287&quot; farOffset=&quot;-0.007961,-0.001686,0.007932&quot;/&gt;&lt;DisplayProperties&gt;&lt;Fill color=&quot;#eeeeee&quot;/&gt;&lt;Line width=&quot;4.5&quot;/&gt;&lt;Font color=&quot;#333333&quot;/&gt;&lt;Shine shininess=&quot;60&quot;/&gt;&lt;/DisplayProperties&gt;&lt;Text&gt;{\rtf1\ansi\ansicpg1252\deff0{\fonttbl{\f0\fnil\fcharset0 Arial;}}&#10;{\colortbl ;\red51\green51\blue51;}&#10;\viewkind4\uc1\pard\qc\cf1\lang1033\b\fs72 ._[Text]&#10;\par }&lt;/Text&gt;&lt;/Shape&gt;&lt;Shape id=&quot;26&quot; lastGroup=&quot;29&quot; type=&quot;Cube3D&quot;&gt;&lt;Position location=&quot;0.000000,0.000000,0.000000&quot; size=&quot;187.620544,187.620041,187.620544&quot; rotationMatrix=&quot;0.700542,-0.148361,0.698018,0.148366,0.987056,0.060892,-0.698017,0.060905,0.713486&quot; center=&quot;0.000000,0.000000,-22.727272&quot; rightOffset=&quot;1.493592,0.316325,-1.488209&quot; topOffset=&quot;0.000016,2.085454,0.443287&quot; farOffset=&quot;-1.521455,0.310553,-1.460950&quot;/&gt;&lt;DisplayProperties&gt;&lt;Fill color=&quot;#ffffff&quot;/&gt;&lt;Line width=&quot;6&quot; color=&quot;#000000&quot;/&gt;&lt;Font color=&quot;#333333&quot;/&gt;&lt;Shine shininess=&quot;60&quot;/&gt;&lt;/DisplayProperties&gt;&lt;Text&gt;{\rtf1\ansi\ansicpg1252\deff0{\fonttbl{\f0\fnil\fcharset0 Arial;}}&#10;{\colortbl ;\red51\green51\blue51;}&#10;\viewkind4\uc1\pard\qc\cf1\lang1033\b\fs72 &#10;\par }&lt;/Text&gt;&lt;/Shape&gt;&lt;Shape id=&quot;28&quot; lastGroup=&quot;29&quot; type=&quot;Rectangle&quot;&gt;&lt;Position location=&quot;-65.630180,-13.899674,-65.393677&quot; size=&quot;187.620010,187.619873,1.000000&quot; rotationMatrix=&quot;0.713611,0.145658,-0.685232,-0.145659,0.987619,0.058244,0.685232,0.058247,0.725992&quot; center=&quot;-1.491595,-0.315902,-21.241053&quot; rightOffset=&quot;1.521451,-0.310552,1.460945&quot; topOffset=&quot;0.000015,2.085452,0.443286&quot; farOffset=&quot;0.007961,0.001686,-0.007932&quot;/&gt;&lt;DisplayProperties&gt;&lt;Fill color=&quot;#eeeeee&quot;/&gt;&lt;Line width=&quot;4.5&quot;/&gt;&lt;Font color=&quot;#333333&quot;/&gt;&lt;Shine shininess=&quot;60&quot;/&gt;&lt;/DisplayProperties&gt;&lt;Text&gt;{\rtf1\ansi\ansicpg1252\deff0{\fonttbl{\f0\fnil\fcharset162{\*\fname Arial;}Arial TUR;}{\f1\fnil\fcharset0 Arial;}}&#10;{\colortbl ;\red51\green51\blue51;}&#10;\viewkind4\uc1\pard\qc\cf1\lang1055\b\f0\fs72 .\lang1033\f1 &#10;\par }&#10;&lt;/Text&gt;&lt;/Shape&gt;&lt;Group id=&quot;29&quot; primaryItem=&quot;26&quot; isCurrentlyGrouped=&quot;0&quot;/&gt;&lt;Shape id=&quot;31&quot; type=&quot;Rectangle&quot;&gt;&lt;Position location=&quot;66.888298,-13.652933,-64.228271&quot; size=&quot;187.620300,187.620010,1.000000&quot; rotationMatrix=&quot;0.700542,-0.148361,0.698018,0.148366,0.987056,0.060892,-0.698017,0.060905,0.713486&quot; center=&quot;1.520189,-0.310294,-21.267540&quot; rightOffset=&quot;1.493590,0.316324,-1.488207&quot; topOffset=&quot;0.000016,2.085453,0.443286&quot; farOffset=&quot;-0.008109,0.001655,-0.007787&quot;/&gt;&lt;DisplayProperties&gt;&lt;Fill color=&quot;#eeeeee&quot;/&gt;&lt;Line width=&quot;4.5&quot;/&gt;&lt;Font color=&quot;#333333&quot;/&gt;&lt;Shine shininess=&quot;60&quot;/&gt;&lt;/DisplayProperties&gt;&lt;Text&gt;{\rtf1\ansi\ansicpg1252\deff0{\fonttbl{\f0\fnil\fcharset162{\*\fname Arial;}Arial TUR;}{\f1\fnil\fcharset0 Arial;}}&#10;{\colortbl ;\red51\green51\blue51;}&#10;\viewkind4\uc1\pard\qc\cf1\lang1055\b\f0\fs72 .\lang1033\f1 &#10;\par }&#10;&lt;/Text&gt;&lt;/Shape&gt;&lt;/Scene&gt;&lt;/Perspector&gt;&#10;"/>
  <p:tag name="PERSPECTOR-QUALİTYLEVEL" val="2"/>
  <p:tag name="PERSPECTOR-TYPE" val="BMP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525</Words>
  <Application>Microsoft Office PowerPoint</Application>
  <PresentationFormat>Geniş ekran</PresentationFormat>
  <Paragraphs>96</Paragraphs>
  <Slides>24</Slides>
  <Notes>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Comic Sans MS</vt:lpstr>
      <vt:lpstr>Office Teması</vt:lpstr>
      <vt:lpstr>Image</vt:lpstr>
      <vt:lpstr>IMRT (YART)</vt:lpstr>
      <vt:lpstr>PowerPoint Sunusu</vt:lpstr>
      <vt:lpstr>Yoğunluk Ayarlı RT</vt:lpstr>
      <vt:lpstr>Yoğunluk Ayarlı RT</vt:lpstr>
      <vt:lpstr>Radyoterapinin Gelişimi</vt:lpstr>
      <vt:lpstr>PowerPoint Sunusu</vt:lpstr>
      <vt:lpstr>YART</vt:lpstr>
      <vt:lpstr>YART</vt:lpstr>
      <vt:lpstr>YART</vt:lpstr>
      <vt:lpstr>YART</vt:lpstr>
      <vt:lpstr>YART</vt:lpstr>
      <vt:lpstr>YART</vt:lpstr>
      <vt:lpstr>YART</vt:lpstr>
      <vt:lpstr>YART</vt:lpstr>
      <vt:lpstr>YART</vt:lpstr>
      <vt:lpstr>YART</vt:lpstr>
      <vt:lpstr>YART</vt:lpstr>
      <vt:lpstr>YART</vt:lpstr>
      <vt:lpstr>YART- Klinik Süreç</vt:lpstr>
      <vt:lpstr>YART</vt:lpstr>
      <vt:lpstr>YART</vt:lpstr>
      <vt:lpstr>YART</vt:lpstr>
      <vt:lpstr>Hodgkin lenfomada </vt:lpstr>
      <vt:lpstr>Yoğunluk Ayarlı 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IMRT (YART)</dc:title>
  <dc:creator>lenovo</dc:creator>
  <cp:lastModifiedBy>lenovo</cp:lastModifiedBy>
  <cp:revision>2</cp:revision>
  <dcterms:created xsi:type="dcterms:W3CDTF">2018-11-06T10:40:09Z</dcterms:created>
  <dcterms:modified xsi:type="dcterms:W3CDTF">2018-11-06T11:41:52Z</dcterms:modified>
</cp:coreProperties>
</file>