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8F238-D8F3-45AA-BEA3-002AC50F76F0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C1AAE-5B47-4DEE-AF45-5199A9AFF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470025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latin typeface="Times New Roman" pitchFamily="18" charset="0"/>
                <a:cs typeface="Times New Roman" pitchFamily="18" charset="0"/>
              </a:rPr>
              <a:t>4. ders</a:t>
            </a:r>
            <a:endParaRPr lang="tr-TR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85852" y="2428868"/>
            <a:ext cx="6400800" cy="1752600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AĞAÇ İŞLEYEN EL SANATLARI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HAMMADDE OLARAK AĞAÇ İŞLEYEN EL SANATLARI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sanatlarıyla ilgili araç yapımı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-Yazma kalıpları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-Dokuma tezgahları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-Mekikler, masuralar, makaralar</a:t>
            </a: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Tarım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araçları yapımı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-At arabası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-Kağnı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-Karasaban</a:t>
            </a:r>
          </a:p>
          <a:p>
            <a:pPr>
              <a:buNone/>
            </a:pPr>
            <a:endParaRPr lang="tr-T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Kullanım eşyası ve aksesuar yapımı </a:t>
            </a:r>
          </a:p>
          <a:p>
            <a:pPr>
              <a:buNone/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	-Tavla</a:t>
            </a:r>
          </a:p>
          <a:p>
            <a:pPr>
              <a:buNone/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	-Rahle</a:t>
            </a:r>
          </a:p>
          <a:p>
            <a:pPr>
              <a:buNone/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	-Biblolar</a:t>
            </a:r>
          </a:p>
          <a:p>
            <a:pPr>
              <a:buNone/>
            </a:pPr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Mimari eleman yapımı</a:t>
            </a:r>
          </a:p>
          <a:p>
            <a:pPr>
              <a:buNone/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	-Minber</a:t>
            </a:r>
          </a:p>
          <a:p>
            <a:pPr>
              <a:buNone/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	-Kapı kanatları</a:t>
            </a:r>
          </a:p>
          <a:p>
            <a:pPr>
              <a:buNone/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	-Ahşap kilitler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*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Mutfak araçları yapımı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-Tekneler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-Tablalar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-Oklavalar</a:t>
            </a:r>
          </a:p>
          <a:p>
            <a:pPr>
              <a:buNone/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Savaş araçları yapımı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-Mızrak,ok,yay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-Bıçak,kılıç ve pala sapları</a:t>
            </a:r>
          </a:p>
          <a:p>
            <a:pPr>
              <a:buNone/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Müzik araçları yapımı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-Zurna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-Davul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-Keman ve ailesi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Tahtadan biblolar, Ankara, 2018</a:t>
            </a:r>
            <a:endParaRPr lang="tr-TR" sz="1800" dirty="0"/>
          </a:p>
        </p:txBody>
      </p:sp>
      <p:pic>
        <p:nvPicPr>
          <p:cNvPr id="1026" name="Picture 2" descr="C:\Documents and Settings\Teknik\Belgelerim\İndirilenler\[KONU YOK](1)\IMG_857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40000" y="2339181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Sandık ve  kemençe, 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Teknik\Belgelerim\İndirilenler\[KONU YOK](1)\IMG_857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40000" y="2339181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Dikiş makinesi, 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Teknik\Belgelerim\İndirilenler\[KONU YOK](1)\IMG_858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540000" y="2339181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47</Words>
  <Application>Microsoft Office PowerPoint</Application>
  <PresentationFormat>Ekran Gösterisi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4. ders</vt:lpstr>
      <vt:lpstr>Slayt 2</vt:lpstr>
      <vt:lpstr>Slayt 3</vt:lpstr>
      <vt:lpstr>Slayt 4</vt:lpstr>
      <vt:lpstr>Tahtadan biblolar, Ankara, 2018</vt:lpstr>
      <vt:lpstr>Sandık ve  kemençe, Ankara, 2018</vt:lpstr>
      <vt:lpstr>Dikiş makinesi, Ankara, 2018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HAFTA</dc:title>
  <dc:creator>a</dc:creator>
  <cp:lastModifiedBy>a</cp:lastModifiedBy>
  <cp:revision>9</cp:revision>
  <dcterms:created xsi:type="dcterms:W3CDTF">1980-01-03T22:50:41Z</dcterms:created>
  <dcterms:modified xsi:type="dcterms:W3CDTF">2018-04-29T12:21:59Z</dcterms:modified>
</cp:coreProperties>
</file>