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8.xml" ContentType="application/vnd.openxmlformats-officedocument.theme+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theme/theme9.xml" ContentType="application/vnd.openxmlformats-officedocument.theme+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theme/theme10.xml" ContentType="application/vnd.openxmlformats-officedocument.theme+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1.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theme/theme12.xml" ContentType="application/vnd.openxmlformats-officedocument.theme+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theme/theme13.xml" ContentType="application/vnd.openxmlformats-officedocument.theme+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theme/theme14.xml" ContentType="application/vnd.openxmlformats-officedocument.theme+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slideLayouts/slideLayout177.xml" ContentType="application/vnd.openxmlformats-officedocument.presentationml.slideLayout+xml"/>
  <Override PartName="/ppt/slideLayouts/slideLayout178.xml" ContentType="application/vnd.openxmlformats-officedocument.presentationml.slideLayout+xml"/>
  <Override PartName="/ppt/slideLayouts/slideLayout179.xml" ContentType="application/vnd.openxmlformats-officedocument.presentationml.slideLayout+xml"/>
  <Override PartName="/ppt/slideLayouts/slideLayout180.xml" ContentType="application/vnd.openxmlformats-officedocument.presentationml.slideLayout+xml"/>
  <Override PartName="/ppt/theme/theme1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 id="2147483686" r:id="rId3"/>
    <p:sldMasterId id="2147483699" r:id="rId4"/>
    <p:sldMasterId id="2147483712" r:id="rId5"/>
    <p:sldMasterId id="2147483725" r:id="rId6"/>
    <p:sldMasterId id="2147483738" r:id="rId7"/>
    <p:sldMasterId id="2147483751" r:id="rId8"/>
    <p:sldMasterId id="2147483764" r:id="rId9"/>
    <p:sldMasterId id="2147483777" r:id="rId10"/>
    <p:sldMasterId id="2147483790" r:id="rId11"/>
    <p:sldMasterId id="2147483803" r:id="rId12"/>
    <p:sldMasterId id="2147483816" r:id="rId13"/>
    <p:sldMasterId id="2147483829" r:id="rId14"/>
    <p:sldMasterId id="2147483842" r:id="rId15"/>
  </p:sldMasterIdLst>
  <p:sldIdLst>
    <p:sldId id="257" r:id="rId16"/>
    <p:sldId id="265" r:id="rId17"/>
    <p:sldId id="266" r:id="rId18"/>
    <p:sldId id="267" r:id="rId19"/>
    <p:sldId id="268" r:id="rId20"/>
    <p:sldId id="269" r:id="rId21"/>
    <p:sldId id="270" r:id="rId22"/>
    <p:sldId id="271" r:id="rId23"/>
    <p:sldId id="276" r:id="rId24"/>
    <p:sldId id="277" r:id="rId25"/>
    <p:sldId id="278" r:id="rId26"/>
    <p:sldId id="279" r:id="rId27"/>
    <p:sldId id="282" r:id="rId28"/>
    <p:sldId id="283" r:id="rId29"/>
    <p:sldId id="285" r:id="rId3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7" d="100"/>
          <a:sy n="87" d="100"/>
        </p:scale>
        <p:origin x="62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3.xml"/><Relationship Id="rId26"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slide" Target="slides/slide6.xml"/><Relationship Id="rId34" Type="http://schemas.openxmlformats.org/officeDocument/2006/relationships/tableStyles" Target="tableStyle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2.xml"/><Relationship Id="rId25" Type="http://schemas.openxmlformats.org/officeDocument/2006/relationships/slide" Target="slides/slide10.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xml"/><Relationship Id="rId20" Type="http://schemas.openxmlformats.org/officeDocument/2006/relationships/slide" Target="slides/slide5.xml"/><Relationship Id="rId29" Type="http://schemas.openxmlformats.org/officeDocument/2006/relationships/slide" Target="slides/slide14.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9.xml"/><Relationship Id="rId32"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8.xml"/><Relationship Id="rId28" Type="http://schemas.openxmlformats.org/officeDocument/2006/relationships/slide" Target="slides/slide13.xml"/><Relationship Id="rId10" Type="http://schemas.openxmlformats.org/officeDocument/2006/relationships/slideMaster" Target="slideMasters/slideMaster10.xml"/><Relationship Id="rId19" Type="http://schemas.openxmlformats.org/officeDocument/2006/relationships/slide" Target="slides/slide4.xml"/><Relationship Id="rId31"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7.xml"/><Relationship Id="rId27" Type="http://schemas.openxmlformats.org/officeDocument/2006/relationships/slide" Target="slides/slide12.xml"/><Relationship Id="rId30" Type="http://schemas.openxmlformats.org/officeDocument/2006/relationships/slide" Target="slides/slide15.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0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2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3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12.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4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13.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5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14.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6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15.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7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image" Target="../media/image2.png"/><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4161490716"/>
      </p:ext>
    </p:extLst>
  </p:cSld>
  <p:clrMapOvr>
    <a:masterClrMapping/>
  </p:clrMapOvr>
  <p:transition spd="med">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060253468"/>
      </p:ext>
    </p:extLst>
  </p:cSld>
  <p:clrMapOvr>
    <a:masterClrMapping/>
  </p:clrMapOvr>
  <p:transition spd="med">
    <p:random/>
  </p:transition>
</p:sldLayout>
</file>

<file path=ppt/slideLayouts/slideLayout10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339841032"/>
      </p:ext>
    </p:extLst>
  </p:cSld>
  <p:clrMapOvr>
    <a:masterClrMapping/>
  </p:clrMapOvr>
  <p:transition spd="med">
    <p:random/>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543845751"/>
      </p:ext>
    </p:extLst>
  </p:cSld>
  <p:clrMapOvr>
    <a:masterClrMapping/>
  </p:clrMapOvr>
  <p:transition spd="med">
    <p:random/>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587557987"/>
      </p:ext>
    </p:extLst>
  </p:cSld>
  <p:clrMapOvr>
    <a:masterClrMapping/>
  </p:clrMapOvr>
  <p:transition spd="med">
    <p:random/>
  </p:transition>
</p:sldLayout>
</file>

<file path=ppt/slideLayouts/slideLayout10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873124495"/>
      </p:ext>
    </p:extLst>
  </p:cSld>
  <p:clrMapOvr>
    <a:masterClrMapping/>
  </p:clrMapOvr>
  <p:transition spd="med">
    <p:random/>
  </p:transition>
</p:sldLayout>
</file>

<file path=ppt/slideLayouts/slideLayout10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678750090"/>
      </p:ext>
    </p:extLst>
  </p:cSld>
  <p:clrMapOvr>
    <a:masterClrMapping/>
  </p:clrMapOvr>
  <p:transition spd="med">
    <p:random/>
  </p:transition>
</p:sldLayout>
</file>

<file path=ppt/slideLayouts/slideLayout10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112710000"/>
      </p:ext>
    </p:extLst>
  </p:cSld>
  <p:clrMapOvr>
    <a:masterClrMapping/>
  </p:clrMapOvr>
  <p:transition spd="med">
    <p:random/>
  </p:transition>
</p:sldLayout>
</file>

<file path=ppt/slideLayouts/slideLayout10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088680246"/>
      </p:ext>
    </p:extLst>
  </p:cSld>
  <p:clrMapOvr>
    <a:masterClrMapping/>
  </p:clrMapOvr>
  <p:transition spd="med">
    <p:random/>
  </p:transition>
</p:sldLayout>
</file>

<file path=ppt/slideLayouts/slideLayout10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424276724"/>
      </p:ext>
    </p:extLst>
  </p:cSld>
  <p:clrMapOvr>
    <a:masterClrMapping/>
  </p:clrMapOvr>
  <p:transition spd="med">
    <p:random/>
  </p:transition>
</p:sldLayout>
</file>

<file path=ppt/slideLayouts/slideLayout108.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197274199"/>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185432568"/>
      </p:ext>
    </p:extLst>
  </p:cSld>
  <p:clrMapOvr>
    <a:masterClrMapping/>
  </p:clrMapOvr>
  <p:transition spd="med">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573092530"/>
      </p:ext>
    </p:extLst>
  </p:cSld>
  <p:clrMapOvr>
    <a:masterClrMapping/>
  </p:clrMapOvr>
  <p:transition spd="med">
    <p:random/>
  </p:transition>
</p:sldLayout>
</file>

<file path=ppt/slideLayouts/slideLayout11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008506357"/>
      </p:ext>
    </p:extLst>
  </p:cSld>
  <p:clrMapOvr>
    <a:masterClrMapping/>
  </p:clrMapOvr>
  <p:transition spd="med">
    <p:random/>
  </p:transition>
</p:sldLayout>
</file>

<file path=ppt/slideLayouts/slideLayout111.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522627277"/>
      </p:ext>
    </p:extLst>
  </p:cSld>
  <p:clrMapOvr>
    <a:masterClrMapping/>
  </p:clrMapOvr>
  <p:transition spd="med">
    <p:random/>
  </p:transition>
</p:sldLayout>
</file>

<file path=ppt/slideLayouts/slideLayout11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755398867"/>
      </p:ext>
    </p:extLst>
  </p:cSld>
  <p:clrMapOvr>
    <a:masterClrMapping/>
  </p:clrMapOvr>
  <p:transition spd="med">
    <p:random/>
  </p:transition>
</p:sldLayout>
</file>

<file path=ppt/slideLayouts/slideLayout11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520232321"/>
      </p:ext>
    </p:extLst>
  </p:cSld>
  <p:clrMapOvr>
    <a:masterClrMapping/>
  </p:clrMapOvr>
  <p:transition spd="med">
    <p:random/>
  </p:transition>
</p:sldLayout>
</file>

<file path=ppt/slideLayouts/slideLayout11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068856537"/>
      </p:ext>
    </p:extLst>
  </p:cSld>
  <p:clrMapOvr>
    <a:masterClrMapping/>
  </p:clrMapOvr>
  <p:transition spd="med">
    <p:random/>
  </p:transition>
</p:sldLayout>
</file>

<file path=ppt/slideLayouts/slideLayout11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502432638"/>
      </p:ext>
    </p:extLst>
  </p:cSld>
  <p:clrMapOvr>
    <a:masterClrMapping/>
  </p:clrMapOvr>
  <p:transition spd="med">
    <p:random/>
  </p:transition>
</p:sldLayout>
</file>

<file path=ppt/slideLayouts/slideLayout116.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592933677"/>
      </p:ext>
    </p:extLst>
  </p:cSld>
  <p:clrMapOvr>
    <a:masterClrMapping/>
  </p:clrMapOvr>
  <p:transition spd="med">
    <p:random/>
  </p:transition>
</p:sldLayout>
</file>

<file path=ppt/slideLayouts/slideLayout117.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834872996"/>
      </p:ext>
    </p:extLst>
  </p:cSld>
  <p:clrMapOvr>
    <a:masterClrMapping/>
  </p:clrMapOvr>
  <p:transition spd="med">
    <p:random/>
  </p:transition>
</p:sldLayout>
</file>

<file path=ppt/slideLayouts/slideLayout11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484285945"/>
      </p:ext>
    </p:extLst>
  </p:cSld>
  <p:clrMapOvr>
    <a:masterClrMapping/>
  </p:clrMapOvr>
  <p:transition spd="med">
    <p:random/>
  </p:transition>
</p:sldLayout>
</file>

<file path=ppt/slideLayouts/slideLayout11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986101959"/>
      </p:ext>
    </p:extLst>
  </p:cSld>
  <p:clrMapOvr>
    <a:masterClrMapping/>
  </p:clrMapOvr>
  <p:transition spd="med">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020891754"/>
      </p:ext>
    </p:extLst>
  </p:cSld>
  <p:clrMapOvr>
    <a:masterClrMapping/>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193245602"/>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756679349"/>
      </p:ext>
    </p:extLst>
  </p:cSld>
  <p:clrMapOvr>
    <a:masterClrMapping/>
  </p:clrMapOvr>
  <p:transition spd="med">
    <p:random/>
  </p:transition>
</p:sldLayout>
</file>

<file path=ppt/slideLayouts/slideLayout12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996546208"/>
      </p:ext>
    </p:extLst>
  </p:cSld>
  <p:clrMapOvr>
    <a:masterClrMapping/>
  </p:clrMapOvr>
  <p:transition spd="med">
    <p:random/>
  </p:transition>
</p:sldLayout>
</file>

<file path=ppt/slideLayouts/slideLayout12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240283989"/>
      </p:ext>
    </p:extLst>
  </p:cSld>
  <p:clrMapOvr>
    <a:masterClrMapping/>
  </p:clrMapOvr>
  <p:transition spd="med">
    <p:random/>
  </p:transition>
</p:sldLayout>
</file>

<file path=ppt/slideLayouts/slideLayout12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26405820"/>
      </p:ext>
    </p:extLst>
  </p:cSld>
  <p:clrMapOvr>
    <a:masterClrMapping/>
  </p:clrMapOvr>
  <p:transition spd="med">
    <p:random/>
  </p:transition>
</p:sldLayout>
</file>

<file path=ppt/slideLayouts/slideLayout12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407859148"/>
      </p:ext>
    </p:extLst>
  </p:cSld>
  <p:clrMapOvr>
    <a:masterClrMapping/>
  </p:clrMapOvr>
  <p:transition spd="med">
    <p:random/>
  </p:transition>
</p:sldLayout>
</file>

<file path=ppt/slideLayouts/slideLayout12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586088367"/>
      </p:ext>
    </p:extLst>
  </p:cSld>
  <p:clrMapOvr>
    <a:masterClrMapping/>
  </p:clrMapOvr>
  <p:transition spd="med">
    <p:random/>
  </p:transition>
</p:sldLayout>
</file>

<file path=ppt/slideLayouts/slideLayout12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464267053"/>
      </p:ext>
    </p:extLst>
  </p:cSld>
  <p:clrMapOvr>
    <a:masterClrMapping/>
  </p:clrMapOvr>
  <p:transition spd="med">
    <p:random/>
  </p:transition>
</p:sldLayout>
</file>

<file path=ppt/slideLayouts/slideLayout12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150325944"/>
      </p:ext>
    </p:extLst>
  </p:cSld>
  <p:clrMapOvr>
    <a:masterClrMapping/>
  </p:clrMapOvr>
  <p:transition spd="med">
    <p:random/>
  </p:transition>
</p:sldLayout>
</file>

<file path=ppt/slideLayouts/slideLayout12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012237154"/>
      </p:ext>
    </p:extLst>
  </p:cSld>
  <p:clrMapOvr>
    <a:masterClrMapping/>
  </p:clrMapOvr>
  <p:transition spd="med">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046921783"/>
      </p:ext>
    </p:extLst>
  </p:cSld>
  <p:clrMapOvr>
    <a:masterClrMapping/>
  </p:clrMapOvr>
  <p:transition spd="med">
    <p:random/>
  </p:transition>
</p:sldLayout>
</file>

<file path=ppt/slideLayouts/slideLayout13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853676607"/>
      </p:ext>
    </p:extLst>
  </p:cSld>
  <p:clrMapOvr>
    <a:masterClrMapping/>
  </p:clrMapOvr>
  <p:transition spd="med">
    <p:random/>
  </p:transition>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807095815"/>
      </p:ext>
    </p:extLst>
  </p:cSld>
  <p:clrMapOvr>
    <a:masterClrMapping/>
  </p:clrMapOvr>
  <p:transition spd="med">
    <p:random/>
  </p:transition>
</p:sldLayout>
</file>

<file path=ppt/slideLayouts/slideLayout13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500496839"/>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25267929"/>
      </p:ext>
    </p:extLst>
  </p:cSld>
  <p:clrMapOvr>
    <a:masterClrMapping/>
  </p:clrMapOvr>
  <p:transition spd="med">
    <p:random/>
  </p:transition>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950256923"/>
      </p:ext>
    </p:extLst>
  </p:cSld>
  <p:clrMapOvr>
    <a:masterClrMapping/>
  </p:clrMapOvr>
  <p:transition spd="med">
    <p:random/>
  </p:transition>
</p:sldLayout>
</file>

<file path=ppt/slideLayouts/slideLayout13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789602612"/>
      </p:ext>
    </p:extLst>
  </p:cSld>
  <p:clrMapOvr>
    <a:masterClrMapping/>
  </p:clrMapOvr>
  <p:transition spd="med">
    <p:random/>
  </p:transition>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617732945"/>
      </p:ext>
    </p:extLst>
  </p:cSld>
  <p:clrMapOvr>
    <a:masterClrMapping/>
  </p:clrMapOvr>
  <p:transition spd="med">
    <p:random/>
  </p:transition>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665897589"/>
      </p:ext>
    </p:extLst>
  </p:cSld>
  <p:clrMapOvr>
    <a:masterClrMapping/>
  </p:clrMapOvr>
  <p:transition spd="med">
    <p:random/>
  </p:transition>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61245774"/>
      </p:ext>
    </p:extLst>
  </p:cSld>
  <p:clrMapOvr>
    <a:masterClrMapping/>
  </p:clrMapOvr>
  <p:transition spd="med">
    <p:random/>
  </p:transition>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958035217"/>
      </p:ext>
    </p:extLst>
  </p:cSld>
  <p:clrMapOvr>
    <a:masterClrMapping/>
  </p:clrMapOvr>
  <p:transition spd="med">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435308045"/>
      </p:ext>
    </p:extLst>
  </p:cSld>
  <p:clrMapOvr>
    <a:masterClrMapping/>
  </p:clrMapOvr>
  <p:transition spd="med">
    <p:random/>
  </p:transition>
</p:sldLayout>
</file>

<file path=ppt/slideLayouts/slideLayout14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436747442"/>
      </p:ext>
    </p:extLst>
  </p:cSld>
  <p:clrMapOvr>
    <a:masterClrMapping/>
  </p:clrMapOvr>
  <p:transition spd="med">
    <p:random/>
  </p:transition>
</p:sldLayout>
</file>

<file path=ppt/slideLayouts/slideLayout14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384994437"/>
      </p:ext>
    </p:extLst>
  </p:cSld>
  <p:clrMapOvr>
    <a:masterClrMapping/>
  </p:clrMapOvr>
  <p:transition spd="med">
    <p:random/>
  </p:transition>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410352775"/>
      </p:ext>
    </p:extLst>
  </p:cSld>
  <p:clrMapOvr>
    <a:masterClrMapping/>
  </p:clrMapOvr>
  <p:transition spd="med">
    <p:random/>
  </p:transition>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808316132"/>
      </p:ext>
    </p:extLst>
  </p:cSld>
  <p:clrMapOvr>
    <a:masterClrMapping/>
  </p:clrMapOvr>
  <p:transition spd="med">
    <p:random/>
  </p:transition>
</p:sldLayout>
</file>

<file path=ppt/slideLayouts/slideLayout144.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213686227"/>
      </p:ext>
    </p:extLst>
  </p:cSld>
  <p:clrMapOvr>
    <a:masterClrMapping/>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408582681"/>
      </p:ext>
    </p:extLst>
  </p:cSld>
  <p:clrMapOvr>
    <a:masterClrMapping/>
  </p:clrMapOvr>
  <p:transition spd="med">
    <p:random/>
  </p:transition>
</p:sldLayout>
</file>

<file path=ppt/slideLayouts/slideLayout14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069271083"/>
      </p:ext>
    </p:extLst>
  </p:cSld>
  <p:clrMapOvr>
    <a:masterClrMapping/>
  </p:clrMapOvr>
  <p:transition spd="med">
    <p:random/>
  </p:transition>
</p:sldLayout>
</file>

<file path=ppt/slideLayouts/slideLayout147.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656852770"/>
      </p:ext>
    </p:extLst>
  </p:cSld>
  <p:clrMapOvr>
    <a:masterClrMapping/>
  </p:clrMapOvr>
  <p:transition spd="med">
    <p:random/>
  </p:transition>
</p:sldLayout>
</file>

<file path=ppt/slideLayouts/slideLayout14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379534900"/>
      </p:ext>
    </p:extLst>
  </p:cSld>
  <p:clrMapOvr>
    <a:masterClrMapping/>
  </p:clrMapOvr>
  <p:transition spd="med">
    <p:random/>
  </p:transition>
</p:sldLayout>
</file>

<file path=ppt/slideLayouts/slideLayout14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841609631"/>
      </p:ext>
    </p:extLst>
  </p:cSld>
  <p:clrMapOvr>
    <a:masterClrMapping/>
  </p:clrMapOvr>
  <p:transition spd="med">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623586300"/>
      </p:ext>
    </p:extLst>
  </p:cSld>
  <p:clrMapOvr>
    <a:masterClrMapping/>
  </p:clrMapOvr>
  <p:transition spd="med">
    <p:random/>
  </p:transition>
</p:sldLayout>
</file>

<file path=ppt/slideLayouts/slideLayout15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393424123"/>
      </p:ext>
    </p:extLst>
  </p:cSld>
  <p:clrMapOvr>
    <a:masterClrMapping/>
  </p:clrMapOvr>
  <p:transition spd="med">
    <p:random/>
  </p:transition>
</p:sldLayout>
</file>

<file path=ppt/slideLayouts/slideLayout15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577673317"/>
      </p:ext>
    </p:extLst>
  </p:cSld>
  <p:clrMapOvr>
    <a:masterClrMapping/>
  </p:clrMapOvr>
  <p:transition spd="med">
    <p:random/>
  </p:transition>
</p:sldLayout>
</file>

<file path=ppt/slideLayouts/slideLayout15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253788670"/>
      </p:ext>
    </p:extLst>
  </p:cSld>
  <p:clrMapOvr>
    <a:masterClrMapping/>
  </p:clrMapOvr>
  <p:transition spd="med">
    <p:random/>
  </p:transition>
</p:sldLayout>
</file>

<file path=ppt/slideLayouts/slideLayout153.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671236351"/>
      </p:ext>
    </p:extLst>
  </p:cSld>
  <p:clrMapOvr>
    <a:masterClrMapping/>
  </p:clrMapOvr>
  <p:transition spd="med">
    <p:random/>
  </p:transition>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340064009"/>
      </p:ext>
    </p:extLst>
  </p:cSld>
  <p:clrMapOvr>
    <a:masterClrMapping/>
  </p:clrMapOvr>
  <p:transition spd="med">
    <p:random/>
  </p:transition>
</p:sldLayout>
</file>

<file path=ppt/slideLayouts/slideLayout1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43456340"/>
      </p:ext>
    </p:extLst>
  </p:cSld>
  <p:clrMapOvr>
    <a:masterClrMapping/>
  </p:clrMapOvr>
  <p:transition spd="med">
    <p:random/>
  </p:transition>
</p:sldLayout>
</file>

<file path=ppt/slideLayouts/slideLayout156.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319736442"/>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974356025"/>
      </p:ext>
    </p:extLst>
  </p:cSld>
  <p:clrMapOvr>
    <a:masterClrMapping/>
  </p:clrMapOvr>
  <p:transition spd="med">
    <p:random/>
  </p:transition>
</p:sldLayout>
</file>

<file path=ppt/slideLayouts/slideLayout15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077648642"/>
      </p:ext>
    </p:extLst>
  </p:cSld>
  <p:clrMapOvr>
    <a:masterClrMapping/>
  </p:clrMapOvr>
  <p:transition spd="med">
    <p:random/>
  </p:transition>
</p:sldLayout>
</file>

<file path=ppt/slideLayouts/slideLayout15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113371515"/>
      </p:ext>
    </p:extLst>
  </p:cSld>
  <p:clrMapOvr>
    <a:masterClrMapping/>
  </p:clrMapOvr>
  <p:transition spd="med">
    <p:rand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18733666"/>
      </p:ext>
    </p:extLst>
  </p:cSld>
  <p:clrMapOvr>
    <a:masterClrMapping/>
  </p:clrMapOvr>
  <p:transition spd="med">
    <p:random/>
  </p:transition>
</p:sldLayout>
</file>

<file path=ppt/slideLayouts/slideLayout16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041793824"/>
      </p:ext>
    </p:extLst>
  </p:cSld>
  <p:clrMapOvr>
    <a:masterClrMapping/>
  </p:clrMapOvr>
  <p:transition spd="med">
    <p:random/>
  </p:transition>
</p:sldLayout>
</file>

<file path=ppt/slideLayouts/slideLayout16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390629037"/>
      </p:ext>
    </p:extLst>
  </p:cSld>
  <p:clrMapOvr>
    <a:masterClrMapping/>
  </p:clrMapOvr>
  <p:transition spd="med">
    <p:random/>
  </p:transition>
</p:sldLayout>
</file>

<file path=ppt/slideLayouts/slideLayout16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648281735"/>
      </p:ext>
    </p:extLst>
  </p:cSld>
  <p:clrMapOvr>
    <a:masterClrMapping/>
  </p:clrMapOvr>
  <p:transition spd="med">
    <p:random/>
  </p:transition>
</p:sldLayout>
</file>

<file path=ppt/slideLayouts/slideLayout16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846118817"/>
      </p:ext>
    </p:extLst>
  </p:cSld>
  <p:clrMapOvr>
    <a:masterClrMapping/>
  </p:clrMapOvr>
  <p:transition spd="med">
    <p:random/>
  </p:transition>
</p:sldLayout>
</file>

<file path=ppt/slideLayouts/slideLayout16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41914418"/>
      </p:ext>
    </p:extLst>
  </p:cSld>
  <p:clrMapOvr>
    <a:masterClrMapping/>
  </p:clrMapOvr>
  <p:transition spd="med">
    <p:random/>
  </p:transition>
</p:sldLayout>
</file>

<file path=ppt/slideLayouts/slideLayout16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507625141"/>
      </p:ext>
    </p:extLst>
  </p:cSld>
  <p:clrMapOvr>
    <a:masterClrMapping/>
  </p:clrMapOvr>
  <p:transition spd="med">
    <p:random/>
  </p:transition>
</p:sldLayout>
</file>

<file path=ppt/slideLayouts/slideLayout16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38091600"/>
      </p:ext>
    </p:extLst>
  </p:cSld>
  <p:clrMapOvr>
    <a:masterClrMapping/>
  </p:clrMapOvr>
  <p:transition spd="med">
    <p:random/>
  </p:transition>
</p:sldLayout>
</file>

<file path=ppt/slideLayouts/slideLayout16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182201461"/>
      </p:ext>
    </p:extLst>
  </p:cSld>
  <p:clrMapOvr>
    <a:masterClrMapping/>
  </p:clrMapOvr>
  <p:transition spd="med">
    <p:random/>
  </p:transition>
</p:sldLayout>
</file>

<file path=ppt/slideLayouts/slideLayout168.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92185358"/>
      </p:ext>
    </p:extLst>
  </p:cSld>
  <p:clrMapOvr>
    <a:masterClrMapping/>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91280014"/>
      </p:ext>
    </p:extLst>
  </p:cSld>
  <p:clrMapOvr>
    <a:masterClrMapping/>
  </p:clrMapOvr>
  <p:transition spd="med">
    <p:rand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714323409"/>
      </p:ext>
    </p:extLst>
  </p:cSld>
  <p:clrMapOvr>
    <a:masterClrMapping/>
  </p:clrMapOvr>
  <p:transition spd="med">
    <p:random/>
  </p:transition>
</p:sldLayout>
</file>

<file path=ppt/slideLayouts/slideLayout17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175216793"/>
      </p:ext>
    </p:extLst>
  </p:cSld>
  <p:clrMapOvr>
    <a:masterClrMapping/>
  </p:clrMapOvr>
  <p:transition spd="med">
    <p:random/>
  </p:transition>
</p:sldLayout>
</file>

<file path=ppt/slideLayouts/slideLayout171.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959187405"/>
      </p:ext>
    </p:extLst>
  </p:cSld>
  <p:clrMapOvr>
    <a:masterClrMapping/>
  </p:clrMapOvr>
  <p:transition spd="med">
    <p:random/>
  </p:transition>
</p:sldLayout>
</file>

<file path=ppt/slideLayouts/slideLayout17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696695844"/>
      </p:ext>
    </p:extLst>
  </p:cSld>
  <p:clrMapOvr>
    <a:masterClrMapping/>
  </p:clrMapOvr>
  <p:transition spd="med">
    <p:random/>
  </p:transition>
</p:sldLayout>
</file>

<file path=ppt/slideLayouts/slideLayout17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836633482"/>
      </p:ext>
    </p:extLst>
  </p:cSld>
  <p:clrMapOvr>
    <a:masterClrMapping/>
  </p:clrMapOvr>
  <p:transition spd="med">
    <p:random/>
  </p:transition>
</p:sldLayout>
</file>

<file path=ppt/slideLayouts/slideLayout17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506528044"/>
      </p:ext>
    </p:extLst>
  </p:cSld>
  <p:clrMapOvr>
    <a:masterClrMapping/>
  </p:clrMapOvr>
  <p:transition spd="med">
    <p:random/>
  </p:transition>
</p:sldLayout>
</file>

<file path=ppt/slideLayouts/slideLayout17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584438854"/>
      </p:ext>
    </p:extLst>
  </p:cSld>
  <p:clrMapOvr>
    <a:masterClrMapping/>
  </p:clrMapOvr>
  <p:transition spd="med">
    <p:random/>
  </p:transition>
</p:sldLayout>
</file>

<file path=ppt/slideLayouts/slideLayout176.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905105934"/>
      </p:ext>
    </p:extLst>
  </p:cSld>
  <p:clrMapOvr>
    <a:masterClrMapping/>
  </p:clrMapOvr>
  <p:transition spd="med">
    <p:random/>
  </p:transition>
</p:sldLayout>
</file>

<file path=ppt/slideLayouts/slideLayout177.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883295983"/>
      </p:ext>
    </p:extLst>
  </p:cSld>
  <p:clrMapOvr>
    <a:masterClrMapping/>
  </p:clrMapOvr>
  <p:transition spd="med">
    <p:random/>
  </p:transition>
</p:sldLayout>
</file>

<file path=ppt/slideLayouts/slideLayout17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880013573"/>
      </p:ext>
    </p:extLst>
  </p:cSld>
  <p:clrMapOvr>
    <a:masterClrMapping/>
  </p:clrMapOvr>
  <p:transition spd="med">
    <p:random/>
  </p:transition>
</p:sldLayout>
</file>

<file path=ppt/slideLayouts/slideLayout17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775276923"/>
      </p:ext>
    </p:extLst>
  </p:cSld>
  <p:clrMapOvr>
    <a:masterClrMapping/>
  </p:clrMapOvr>
  <p:transition spd="med">
    <p:rand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876115623"/>
      </p:ext>
    </p:extLst>
  </p:cSld>
  <p:clrMapOvr>
    <a:masterClrMapping/>
  </p:clrMapOvr>
  <p:transition spd="med">
    <p:random/>
  </p:transition>
</p:sldLayout>
</file>

<file path=ppt/slideLayouts/slideLayout180.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8933325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173613261"/>
      </p:ext>
    </p:extLst>
  </p:cSld>
  <p:clrMapOvr>
    <a:masterClrMapping/>
  </p:clrMapOvr>
  <p:transition spd="med">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965917882"/>
      </p:ext>
    </p:extLst>
  </p:cSld>
  <p:clrMapOvr>
    <a:masterClrMapping/>
  </p:clrMapOvr>
  <p:transition spd="med">
    <p:rand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984157693"/>
      </p:ext>
    </p:extLst>
  </p:cSld>
  <p:clrMapOvr>
    <a:masterClrMapping/>
  </p:clrMapOvr>
  <p:transition spd="med">
    <p:rand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212044540"/>
      </p:ext>
    </p:extLst>
  </p:cSld>
  <p:clrMapOvr>
    <a:masterClrMapping/>
  </p:clrMapOvr>
  <p:transition spd="med">
    <p:rand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587465634"/>
      </p:ext>
    </p:extLst>
  </p:cSld>
  <p:clrMapOvr>
    <a:masterClrMapping/>
  </p:clrMapOvr>
  <p:transition spd="med">
    <p:random/>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08859930"/>
      </p:ext>
    </p:extLst>
  </p:cSld>
  <p:clrMapOvr>
    <a:masterClrMapping/>
  </p:clrMapOvr>
  <p:transition spd="med">
    <p:random/>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9724393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56240088"/>
      </p:ext>
    </p:extLst>
  </p:cSld>
  <p:clrMapOvr>
    <a:masterClrMapping/>
  </p:clrMapOvr>
  <p:transition spd="med">
    <p:random/>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083588509"/>
      </p:ext>
    </p:extLst>
  </p:cSld>
  <p:clrMapOvr>
    <a:masterClrMapping/>
  </p:clrMapOvr>
  <p:transition spd="med">
    <p:random/>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280175470"/>
      </p:ext>
    </p:extLst>
  </p:cSld>
  <p:clrMapOvr>
    <a:masterClrMapping/>
  </p:clrMapOvr>
  <p:transition spd="med">
    <p:random/>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193662093"/>
      </p:ext>
    </p:extLst>
  </p:cSld>
  <p:clrMapOvr>
    <a:masterClrMapping/>
  </p:clrMapOvr>
  <p:transition spd="med">
    <p:random/>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475066784"/>
      </p:ext>
    </p:extLst>
  </p:cSld>
  <p:clrMapOvr>
    <a:masterClrMapping/>
  </p:clrMapOvr>
  <p:transition spd="med">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882087916"/>
      </p:ext>
    </p:extLst>
  </p:cSld>
  <p:clrMapOvr>
    <a:masterClrMapping/>
  </p:clrMapOvr>
  <p:transition spd="med">
    <p:random/>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740408207"/>
      </p:ext>
    </p:extLst>
  </p:cSld>
  <p:clrMapOvr>
    <a:masterClrMapping/>
  </p:clrMapOvr>
  <p:transition spd="med">
    <p:random/>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281161241"/>
      </p:ext>
    </p:extLst>
  </p:cSld>
  <p:clrMapOvr>
    <a:masterClrMapping/>
  </p:clrMapOvr>
  <p:transition spd="med">
    <p:random/>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146782567"/>
      </p:ext>
    </p:extLst>
  </p:cSld>
  <p:clrMapOvr>
    <a:masterClrMapping/>
  </p:clrMapOvr>
  <p:transition spd="med">
    <p:random/>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579574252"/>
      </p:ext>
    </p:extLst>
  </p:cSld>
  <p:clrMapOvr>
    <a:masterClrMapping/>
  </p:clrMapOvr>
  <p:transition spd="med">
    <p:random/>
  </p:transitio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967687527"/>
      </p:ext>
    </p:extLst>
  </p:cSld>
  <p:clrMapOvr>
    <a:masterClrMapping/>
  </p:clrMapOvr>
  <p:transition spd="med">
    <p:random/>
  </p:transition>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564111012"/>
      </p:ext>
    </p:extLst>
  </p:cSld>
  <p:clrMapOvr>
    <a:masterClrMapping/>
  </p:clrMapOvr>
  <p:transition spd="med">
    <p:random/>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56328821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248107950"/>
      </p:ext>
    </p:extLst>
  </p:cSld>
  <p:clrMapOvr>
    <a:masterClrMapping/>
  </p:clrMapOvr>
  <p:transition spd="med">
    <p:random/>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119212695"/>
      </p:ext>
    </p:extLst>
  </p:cSld>
  <p:clrMapOvr>
    <a:masterClrMapping/>
  </p:clrMapOvr>
  <p:transition spd="med">
    <p:random/>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57823530"/>
      </p:ext>
    </p:extLst>
  </p:cSld>
  <p:clrMapOvr>
    <a:masterClrMapping/>
  </p:clrMapOvr>
  <p:transition spd="med">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449157928"/>
      </p:ext>
    </p:extLst>
  </p:cSld>
  <p:clrMapOvr>
    <a:masterClrMapping/>
  </p:clrMapOvr>
  <p:transition spd="med">
    <p:random/>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689607772"/>
      </p:ext>
    </p:extLst>
  </p:cSld>
  <p:clrMapOvr>
    <a:masterClrMapping/>
  </p:clrMapOvr>
  <p:transition spd="med">
    <p:random/>
  </p:transition>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790899263"/>
      </p:ext>
    </p:extLst>
  </p:cSld>
  <p:clrMapOvr>
    <a:masterClrMapping/>
  </p:clrMapOvr>
  <p:transition spd="med">
    <p:random/>
  </p:transition>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08354750"/>
      </p:ext>
    </p:extLst>
  </p:cSld>
  <p:clrMapOvr>
    <a:masterClrMapping/>
  </p:clrMapOvr>
  <p:transition spd="med">
    <p:random/>
  </p:transition>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690154933"/>
      </p:ext>
    </p:extLst>
  </p:cSld>
  <p:clrMapOvr>
    <a:masterClrMapping/>
  </p:clrMapOvr>
  <p:transition spd="med">
    <p:random/>
  </p:transition>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753458858"/>
      </p:ext>
    </p:extLst>
  </p:cSld>
  <p:clrMapOvr>
    <a:masterClrMapping/>
  </p:clrMapOvr>
  <p:transition spd="med">
    <p:random/>
  </p:transition>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698236808"/>
      </p:ext>
    </p:extLst>
  </p:cSld>
  <p:clrMapOvr>
    <a:masterClrMapping/>
  </p:clrMapOvr>
  <p:transition spd="med">
    <p:random/>
  </p:transition>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808049280"/>
      </p:ext>
    </p:extLst>
  </p:cSld>
  <p:clrMapOvr>
    <a:masterClrMapping/>
  </p:clrMapOvr>
  <p:transition spd="med">
    <p:random/>
  </p:transition>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685649287"/>
      </p:ext>
    </p:extLst>
  </p:cSld>
  <p:clrMapOvr>
    <a:masterClrMapping/>
  </p:clrMapOvr>
  <p:transition spd="med">
    <p:random/>
  </p:transition>
</p:sldLayout>
</file>

<file path=ppt/slideLayouts/slideLayout48.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51292405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3605350094"/>
      </p:ext>
    </p:extLst>
  </p:cSld>
  <p:clrMapOvr>
    <a:masterClrMapping/>
  </p:clrMapOvr>
  <p:transition spd="med">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819192014"/>
      </p:ext>
    </p:extLst>
  </p:cSld>
  <p:clrMapOvr>
    <a:masterClrMapping/>
  </p:clrMapOvr>
  <p:transition spd="med">
    <p:random/>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923042138"/>
      </p:ext>
    </p:extLst>
  </p:cSld>
  <p:clrMapOvr>
    <a:masterClrMapping/>
  </p:clrMapOvr>
  <p:transition spd="med">
    <p:random/>
  </p:transition>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024071257"/>
      </p:ext>
    </p:extLst>
  </p:cSld>
  <p:clrMapOvr>
    <a:masterClrMapping/>
  </p:clrMapOvr>
  <p:transition spd="med">
    <p:random/>
  </p:transition>
</p:sldLayout>
</file>

<file path=ppt/slideLayouts/slideLayout5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869450196"/>
      </p:ext>
    </p:extLst>
  </p:cSld>
  <p:clrMapOvr>
    <a:masterClrMapping/>
  </p:clrMapOvr>
  <p:transition spd="med">
    <p:random/>
  </p:transition>
</p:sldLayout>
</file>

<file path=ppt/slideLayouts/slideLayout5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781322121"/>
      </p:ext>
    </p:extLst>
  </p:cSld>
  <p:clrMapOvr>
    <a:masterClrMapping/>
  </p:clrMapOvr>
  <p:transition spd="med">
    <p:random/>
  </p:transition>
</p:sldLayout>
</file>

<file path=ppt/slideLayouts/slideLayout5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91595275"/>
      </p:ext>
    </p:extLst>
  </p:cSld>
  <p:clrMapOvr>
    <a:masterClrMapping/>
  </p:clrMapOvr>
  <p:transition spd="med">
    <p:random/>
  </p:transition>
</p:sldLayout>
</file>

<file path=ppt/slideLayouts/slideLayout5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106566794"/>
      </p:ext>
    </p:extLst>
  </p:cSld>
  <p:clrMapOvr>
    <a:masterClrMapping/>
  </p:clrMapOvr>
  <p:transition spd="med">
    <p:random/>
  </p:transition>
</p:sldLayout>
</file>

<file path=ppt/slideLayouts/slideLayout56.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77254556"/>
      </p:ext>
    </p:extLst>
  </p:cSld>
  <p:clrMapOvr>
    <a:masterClrMapping/>
  </p:clrMapOvr>
  <p:transition spd="med">
    <p:random/>
  </p:transition>
</p:sldLayout>
</file>

<file path=ppt/slideLayouts/slideLayout57.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025820573"/>
      </p:ext>
    </p:extLst>
  </p:cSld>
  <p:clrMapOvr>
    <a:masterClrMapping/>
  </p:clrMapOvr>
  <p:transition spd="med">
    <p:random/>
  </p:transition>
</p:sldLayout>
</file>

<file path=ppt/slideLayouts/slideLayout5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46394840"/>
      </p:ext>
    </p:extLst>
  </p:cSld>
  <p:clrMapOvr>
    <a:masterClrMapping/>
  </p:clrMapOvr>
  <p:transition spd="med">
    <p:random/>
  </p:transition>
</p:sldLayout>
</file>

<file path=ppt/slideLayouts/slideLayout5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10259457"/>
      </p:ext>
    </p:extLst>
  </p:cSld>
  <p:clrMapOvr>
    <a:masterClrMapping/>
  </p:clrMapOvr>
  <p:transition spd="med">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635779292"/>
      </p:ext>
    </p:extLst>
  </p:cSld>
  <p:clrMapOvr>
    <a:masterClrMapping/>
  </p:clrMapOvr>
  <p:transition spd="med">
    <p:random/>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93672493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1270773662"/>
      </p:ext>
    </p:extLst>
  </p:cSld>
  <p:clrMapOvr>
    <a:masterClrMapping/>
  </p:clrMapOvr>
  <p:transition spd="med">
    <p:random/>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234974651"/>
      </p:ext>
    </p:extLst>
  </p:cSld>
  <p:clrMapOvr>
    <a:masterClrMapping/>
  </p:clrMapOvr>
  <p:transition spd="med">
    <p:random/>
  </p:transition>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10185919"/>
      </p:ext>
    </p:extLst>
  </p:cSld>
  <p:clrMapOvr>
    <a:masterClrMapping/>
  </p:clrMapOvr>
  <p:transition spd="med">
    <p:random/>
  </p:transition>
</p:sldLayout>
</file>

<file path=ppt/slideLayouts/slideLayout6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24592421"/>
      </p:ext>
    </p:extLst>
  </p:cSld>
  <p:clrMapOvr>
    <a:masterClrMapping/>
  </p:clrMapOvr>
  <p:transition spd="med">
    <p:random/>
  </p:transition>
</p:sldLayout>
</file>

<file path=ppt/slideLayouts/slideLayout6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835924386"/>
      </p:ext>
    </p:extLst>
  </p:cSld>
  <p:clrMapOvr>
    <a:masterClrMapping/>
  </p:clrMapOvr>
  <p:transition spd="med">
    <p:random/>
  </p:transition>
</p:sldLayout>
</file>

<file path=ppt/slideLayouts/slideLayout6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919606404"/>
      </p:ext>
    </p:extLst>
  </p:cSld>
  <p:clrMapOvr>
    <a:masterClrMapping/>
  </p:clrMapOvr>
  <p:transition spd="med">
    <p:random/>
  </p:transition>
</p:sldLayout>
</file>

<file path=ppt/slideLayouts/slideLayout6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915734543"/>
      </p:ext>
    </p:extLst>
  </p:cSld>
  <p:clrMapOvr>
    <a:masterClrMapping/>
  </p:clrMapOvr>
  <p:transition spd="med">
    <p:random/>
  </p:transition>
</p:sldLayout>
</file>

<file path=ppt/slideLayouts/slideLayout6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71191390"/>
      </p:ext>
    </p:extLst>
  </p:cSld>
  <p:clrMapOvr>
    <a:masterClrMapping/>
  </p:clrMapOvr>
  <p:transition spd="med">
    <p:random/>
  </p:transition>
</p:sldLayout>
</file>

<file path=ppt/slideLayouts/slideLayout6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712439653"/>
      </p:ext>
    </p:extLst>
  </p:cSld>
  <p:clrMapOvr>
    <a:masterClrMapping/>
  </p:clrMapOvr>
  <p:transition spd="med">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137265047"/>
      </p:ext>
    </p:extLst>
  </p:cSld>
  <p:clrMapOvr>
    <a:masterClrMapping/>
  </p:clrMapOvr>
  <p:transition spd="med">
    <p:random/>
  </p:transition>
</p:sldLayout>
</file>

<file path=ppt/slideLayouts/slideLayout7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41057943"/>
      </p:ext>
    </p:extLst>
  </p:cSld>
  <p:clrMapOvr>
    <a:masterClrMapping/>
  </p:clrMapOvr>
  <p:transition spd="med">
    <p:random/>
  </p:transition>
</p:sldLayout>
</file>

<file path=ppt/slideLayouts/slideLayout7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937310784"/>
      </p:ext>
    </p:extLst>
  </p:cSld>
  <p:clrMapOvr>
    <a:masterClrMapping/>
  </p:clrMapOvr>
  <p:transition spd="med">
    <p:random/>
  </p:transition>
</p:sldLayout>
</file>

<file path=ppt/slideLayouts/slideLayout72.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57546495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594812207"/>
      </p:ext>
    </p:extLst>
  </p:cSld>
  <p:clrMapOvr>
    <a:masterClrMapping/>
  </p:clrMapOvr>
  <p:transition spd="med">
    <p:random/>
  </p:transition>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248746539"/>
      </p:ext>
    </p:extLst>
  </p:cSld>
  <p:clrMapOvr>
    <a:masterClrMapping/>
  </p:clrMapOvr>
  <p:transition spd="med">
    <p:random/>
  </p:transition>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988203270"/>
      </p:ext>
    </p:extLst>
  </p:cSld>
  <p:clrMapOvr>
    <a:masterClrMapping/>
  </p:clrMapOvr>
  <p:transition spd="med">
    <p:random/>
  </p:transition>
</p:sldLayout>
</file>

<file path=ppt/slideLayouts/slideLayout7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771793208"/>
      </p:ext>
    </p:extLst>
  </p:cSld>
  <p:clrMapOvr>
    <a:masterClrMapping/>
  </p:clrMapOvr>
  <p:transition spd="med">
    <p:random/>
  </p:transition>
</p:sldLayout>
</file>

<file path=ppt/slideLayouts/slideLayout7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955029210"/>
      </p:ext>
    </p:extLst>
  </p:cSld>
  <p:clrMapOvr>
    <a:masterClrMapping/>
  </p:clrMapOvr>
  <p:transition spd="med">
    <p:random/>
  </p:transition>
</p:sldLayout>
</file>

<file path=ppt/slideLayouts/slideLayout7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346349256"/>
      </p:ext>
    </p:extLst>
  </p:cSld>
  <p:clrMapOvr>
    <a:masterClrMapping/>
  </p:clrMapOvr>
  <p:transition spd="med">
    <p:random/>
  </p:transition>
</p:sldLayout>
</file>

<file path=ppt/slideLayouts/slideLayout7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801941860"/>
      </p:ext>
    </p:extLst>
  </p:cSld>
  <p:clrMapOvr>
    <a:masterClrMapping/>
  </p:clrMapOvr>
  <p:transition spd="med">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552807577"/>
      </p:ext>
    </p:extLst>
  </p:cSld>
  <p:clrMapOvr>
    <a:masterClrMapping/>
  </p:clrMapOvr>
  <p:transition spd="med">
    <p:random/>
  </p:transition>
</p:sldLayout>
</file>

<file path=ppt/slideLayouts/slideLayout8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233787819"/>
      </p:ext>
    </p:extLst>
  </p:cSld>
  <p:clrMapOvr>
    <a:masterClrMapping/>
  </p:clrMapOvr>
  <p:transition spd="med">
    <p:random/>
  </p:transition>
</p:sldLayout>
</file>

<file path=ppt/slideLayouts/slideLayout8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88844193"/>
      </p:ext>
    </p:extLst>
  </p:cSld>
  <p:clrMapOvr>
    <a:masterClrMapping/>
  </p:clrMapOvr>
  <p:transition spd="med">
    <p:random/>
  </p:transition>
</p:sldLayout>
</file>

<file path=ppt/slideLayouts/slideLayout8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008031843"/>
      </p:ext>
    </p:extLst>
  </p:cSld>
  <p:clrMapOvr>
    <a:masterClrMapping/>
  </p:clrMapOvr>
  <p:transition spd="med">
    <p:random/>
  </p:transition>
</p:sldLayout>
</file>

<file path=ppt/slideLayouts/slideLayout8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28705966"/>
      </p:ext>
    </p:extLst>
  </p:cSld>
  <p:clrMapOvr>
    <a:masterClrMapping/>
  </p:clrMapOvr>
  <p:transition spd="med">
    <p:random/>
  </p:transition>
</p:sldLayout>
</file>

<file path=ppt/slideLayouts/slideLayout84.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826098360"/>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739382501"/>
      </p:ext>
    </p:extLst>
  </p:cSld>
  <p:clrMapOvr>
    <a:masterClrMapping/>
  </p:clrMapOvr>
  <p:transition spd="med">
    <p:random/>
  </p:transition>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374495539"/>
      </p:ext>
    </p:extLst>
  </p:cSld>
  <p:clrMapOvr>
    <a:masterClrMapping/>
  </p:clrMapOvr>
  <p:transition spd="med">
    <p:random/>
  </p:transition>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775802666"/>
      </p:ext>
    </p:extLst>
  </p:cSld>
  <p:clrMapOvr>
    <a:masterClrMapping/>
  </p:clrMapOvr>
  <p:transition spd="med">
    <p:random/>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13208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Content Placeholder 3"/>
          <p:cNvSpPr>
            <a:spLocks noGrp="1"/>
          </p:cNvSpPr>
          <p:nvPr>
            <p:ph sz="half" idx="2"/>
          </p:nvPr>
        </p:nvSpPr>
        <p:spPr>
          <a:xfrm>
            <a:off x="6604000" y="1828800"/>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023474290"/>
      </p:ext>
    </p:extLst>
  </p:cSld>
  <p:clrMapOvr>
    <a:masterClrMapping/>
  </p:clrMapOvr>
  <p:transition spd="med">
    <p:random/>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8"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9"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7760301"/>
      </p:ext>
    </p:extLst>
  </p:cSld>
  <p:clrMapOvr>
    <a:masterClrMapping/>
  </p:clrMapOvr>
  <p:transition spd="med">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727629110"/>
      </p:ext>
    </p:extLst>
  </p:cSld>
  <p:clrMapOvr>
    <a:masterClrMapping/>
  </p:clrMapOvr>
  <p:transition spd="med">
    <p:random/>
  </p:transition>
</p:sldLayout>
</file>

<file path=ppt/slideLayouts/slideLayout9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4"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5"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766130753"/>
      </p:ext>
    </p:extLst>
  </p:cSld>
  <p:clrMapOvr>
    <a:masterClrMapping/>
  </p:clrMapOvr>
  <p:transition spd="med">
    <p:random/>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3"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4"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124851005"/>
      </p:ext>
    </p:extLst>
  </p:cSld>
  <p:clrMapOvr>
    <a:masterClrMapping/>
  </p:clrMapOvr>
  <p:transition spd="med">
    <p:random/>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271625557"/>
      </p:ext>
    </p:extLst>
  </p:cSld>
  <p:clrMapOvr>
    <a:masterClrMapping/>
  </p:clrMapOvr>
  <p:transition spd="med">
    <p:random/>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smtClean="0"/>
              <a:t>Resim eklemek için simgeyi tıklatın</a:t>
            </a:r>
            <a:endParaRPr lang="en-US" noProof="0" smtClean="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6"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7"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72653707"/>
      </p:ext>
    </p:extLst>
  </p:cSld>
  <p:clrMapOvr>
    <a:masterClrMapping/>
  </p:clrMapOvr>
  <p:transition spd="med">
    <p:random/>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9117316"/>
      </p:ext>
    </p:extLst>
  </p:cSld>
  <p:clrMapOvr>
    <a:masterClrMapping/>
  </p:clrMapOvr>
  <p:transition spd="med">
    <p:random/>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93200" y="457200"/>
            <a:ext cx="2590800" cy="5486400"/>
          </a:xfrm>
        </p:spPr>
        <p:txBody>
          <a:bodyPr vert="eaVert"/>
          <a:lstStyle/>
          <a:p>
            <a:r>
              <a:rPr lang="tr-TR" smtClean="0"/>
              <a:t>Asıl başlık stili için tıklatın</a:t>
            </a:r>
            <a:endParaRPr lang="en-US"/>
          </a:p>
        </p:txBody>
      </p:sp>
      <p:sp>
        <p:nvSpPr>
          <p:cNvPr id="3" name="Vertical Text Placeholder 2"/>
          <p:cNvSpPr>
            <a:spLocks noGrp="1"/>
          </p:cNvSpPr>
          <p:nvPr>
            <p:ph type="body" orient="vert" idx="1"/>
          </p:nvPr>
        </p:nvSpPr>
        <p:spPr>
          <a:xfrm>
            <a:off x="1320800" y="457200"/>
            <a:ext cx="7569200" cy="548640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123611218"/>
      </p:ext>
    </p:extLst>
  </p:cSld>
  <p:clrMapOvr>
    <a:masterClrMapping/>
  </p:clrMapOvr>
  <p:transition spd="med">
    <p:random/>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tbl">
  <p:cSld name="Başlık ve Tablo">
    <p:spTree>
      <p:nvGrpSpPr>
        <p:cNvPr id="1" name=""/>
        <p:cNvGrpSpPr/>
        <p:nvPr/>
      </p:nvGrpSpPr>
      <p:grpSpPr>
        <a:xfrm>
          <a:off x="0" y="0"/>
          <a:ext cx="0" cy="0"/>
          <a:chOff x="0" y="0"/>
          <a:chExt cx="0" cy="0"/>
        </a:xfrm>
      </p:grpSpPr>
      <p:sp>
        <p:nvSpPr>
          <p:cNvPr id="2" name="1 Başlık"/>
          <p:cNvSpPr>
            <a:spLocks noGrp="1"/>
          </p:cNvSpPr>
          <p:nvPr>
            <p:ph type="title"/>
          </p:nvPr>
        </p:nvSpPr>
        <p:spPr>
          <a:xfrm>
            <a:off x="1534585" y="617538"/>
            <a:ext cx="10390716" cy="1143000"/>
          </a:xfrm>
        </p:spPr>
        <p:txBody>
          <a:bodyPr/>
          <a:lstStyle/>
          <a:p>
            <a:r>
              <a:rPr lang="tr-TR" smtClean="0"/>
              <a:t>Asıl başlık stili için tıklatın</a:t>
            </a:r>
            <a:endParaRPr lang="tr-TR"/>
          </a:p>
        </p:txBody>
      </p:sp>
      <p:sp>
        <p:nvSpPr>
          <p:cNvPr id="3" name="2 Tablo Yer Tutucusu"/>
          <p:cNvSpPr>
            <a:spLocks noGrp="1"/>
          </p:cNvSpPr>
          <p:nvPr>
            <p:ph type="tbl" idx="1"/>
          </p:nvPr>
        </p:nvSpPr>
        <p:spPr>
          <a:xfrm>
            <a:off x="1576917" y="2017713"/>
            <a:ext cx="10363200" cy="4114800"/>
          </a:xfrm>
        </p:spPr>
        <p:txBody>
          <a:bodyPr/>
          <a:lstStyle/>
          <a:p>
            <a:pPr lvl="0"/>
            <a:r>
              <a:rPr lang="tr-TR" noProof="0" smtClean="0"/>
              <a:t>Tablo eklemek için simgeyi tıklatın</a:t>
            </a:r>
          </a:p>
        </p:txBody>
      </p:sp>
      <p:sp>
        <p:nvSpPr>
          <p:cNvPr id="4" name="Rectangle 1035"/>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1036"/>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37"/>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63139340"/>
      </p:ext>
    </p:extLst>
  </p:cSld>
  <p:clrMapOvr>
    <a:masterClrMapping/>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grpSp>
        <p:nvGrpSpPr>
          <p:cNvPr id="2" name="Group 4"/>
          <p:cNvGrpSpPr>
            <a:grpSpLocks/>
          </p:cNvGrpSpPr>
          <p:nvPr/>
        </p:nvGrpSpPr>
        <p:grpSpPr bwMode="auto">
          <a:xfrm>
            <a:off x="0" y="0"/>
            <a:ext cx="11830051" cy="6870700"/>
            <a:chOff x="0" y="0"/>
            <a:chExt cx="5589" cy="4328"/>
          </a:xfrm>
        </p:grpSpPr>
        <p:sp>
          <p:nvSpPr>
            <p:cNvPr id="5" name="Rectangle 2" descr="Stationery"/>
            <p:cNvSpPr>
              <a:spLocks noChangeArrowheads="1"/>
            </p:cNvSpPr>
            <p:nvPr/>
          </p:nvSpPr>
          <p:spPr bwMode="white">
            <a:xfrm>
              <a:off x="336" y="150"/>
              <a:ext cx="5253" cy="4026"/>
            </a:xfrm>
            <a:prstGeom prst="rect">
              <a:avLst/>
            </a:prstGeom>
            <a:blipFill dpi="0" rotWithShape="0">
              <a:blip r:embed="rId2" cstate="print"/>
              <a:srcRect/>
              <a:tile tx="0" ty="0" sx="100000" sy="100000" flip="none" algn="tl"/>
            </a:blipFill>
            <a:ln w="9525">
              <a:noFill/>
              <a:miter lim="800000"/>
              <a:headEnd/>
              <a:tailEnd/>
            </a:ln>
          </p:spPr>
          <p:txBody>
            <a:bodyPr wrap="none" anchor="ctr"/>
            <a:lstStyle/>
            <a:p>
              <a:pPr>
                <a:defRPr/>
              </a:pPr>
              <a:endParaRPr lang="tr-TR" sz="1800">
                <a:solidFill>
                  <a:prstClr val="black"/>
                </a:solidFill>
              </a:endParaRPr>
            </a:p>
          </p:txBody>
        </p:sp>
        <p:pic>
          <p:nvPicPr>
            <p:cNvPr id="6" name="Picture 3"/>
            <p:cNvPicPr>
              <a:picLocks noChangeArrowheads="1"/>
            </p:cNvPicPr>
            <p:nvPr/>
          </p:nvPicPr>
          <p:blipFill>
            <a:blip r:embed="rId3" cstate="print"/>
            <a:srcRect/>
            <a:stretch>
              <a:fillRect/>
            </a:stretch>
          </p:blipFill>
          <p:spPr bwMode="ltGray">
            <a:xfrm>
              <a:off x="0" y="0"/>
              <a:ext cx="678" cy="4328"/>
            </a:xfrm>
            <a:prstGeom prst="rect">
              <a:avLst/>
            </a:prstGeom>
            <a:noFill/>
            <a:ln w="9525">
              <a:noFill/>
              <a:miter lim="800000"/>
              <a:headEnd/>
              <a:tailEnd/>
            </a:ln>
          </p:spPr>
        </p:pic>
      </p:grpSp>
      <p:sp>
        <p:nvSpPr>
          <p:cNvPr id="3077" name="Rectangle 5"/>
          <p:cNvSpPr>
            <a:spLocks noGrp="1" noChangeArrowheads="1"/>
          </p:cNvSpPr>
          <p:nvPr>
            <p:ph type="ctrTitle" sz="quarter"/>
          </p:nvPr>
        </p:nvSpPr>
        <p:spPr>
          <a:xfrm>
            <a:off x="1282700" y="1925638"/>
            <a:ext cx="10363200" cy="1143000"/>
          </a:xfrm>
        </p:spPr>
        <p:txBody>
          <a:bodyPr/>
          <a:lstStyle>
            <a:lvl1pPr>
              <a:defRPr/>
            </a:lvl1pPr>
          </a:lstStyle>
          <a:p>
            <a:r>
              <a:rPr lang="tr-TR" smtClean="0"/>
              <a:t>Asıl başlık stili için tıklatın</a:t>
            </a:r>
            <a:endParaRPr lang="en-US"/>
          </a:p>
        </p:txBody>
      </p:sp>
      <p:sp>
        <p:nvSpPr>
          <p:cNvPr id="3078" name="Rectangle 6"/>
          <p:cNvSpPr>
            <a:spLocks noGrp="1" noChangeArrowheads="1"/>
          </p:cNvSpPr>
          <p:nvPr>
            <p:ph type="subTitle" sz="quarter" idx="1"/>
          </p:nvPr>
        </p:nvSpPr>
        <p:spPr>
          <a:xfrm>
            <a:off x="2197100" y="3738563"/>
            <a:ext cx="8534400" cy="1752600"/>
          </a:xfrm>
        </p:spPr>
        <p:txBody>
          <a:bodyPr/>
          <a:lstStyle>
            <a:lvl1pPr marL="0" indent="0" algn="ctr">
              <a:buFont typeface="Monotype Sorts" charset="2"/>
              <a:buNone/>
              <a:defRPr/>
            </a:lvl1pPr>
          </a:lstStyle>
          <a:p>
            <a:r>
              <a:rPr lang="tr-TR" smtClean="0"/>
              <a:t>Asıl alt başlık stilini düzenlemek için tıklatın</a:t>
            </a:r>
            <a:endParaRPr lang="en-US"/>
          </a:p>
        </p:txBody>
      </p:sp>
      <p:sp>
        <p:nvSpPr>
          <p:cNvPr id="7" name="Rectangle 7"/>
          <p:cNvSpPr>
            <a:spLocks noGrp="1" noChangeArrowheads="1"/>
          </p:cNvSpPr>
          <p:nvPr>
            <p:ph type="dt" sz="quarter" idx="10"/>
          </p:nvPr>
        </p:nvSpPr>
        <p:spPr>
          <a:xfrm>
            <a:off x="1282700" y="6100763"/>
            <a:ext cx="2540000" cy="457200"/>
          </a:xfrm>
        </p:spPr>
        <p:txBody>
          <a:bodyPr/>
          <a:lstStyle>
            <a:lvl1pPr>
              <a:defRPr>
                <a:solidFill>
                  <a:srgbClr val="A08366"/>
                </a:solidFill>
              </a:defRPr>
            </a:lvl1pPr>
          </a:lstStyle>
          <a:p>
            <a:fld id="{D9F75050-0E15-4C5B-92B0-66D068882F1F}" type="datetimeFigureOut">
              <a:rPr lang="tr-TR" smtClean="0"/>
              <a:pPr/>
              <a:t>23.5.2016</a:t>
            </a:fld>
            <a:endParaRPr lang="tr-TR"/>
          </a:p>
        </p:txBody>
      </p:sp>
      <p:sp>
        <p:nvSpPr>
          <p:cNvPr id="8" name="Rectangle 8"/>
          <p:cNvSpPr>
            <a:spLocks noGrp="1" noChangeArrowheads="1"/>
          </p:cNvSpPr>
          <p:nvPr>
            <p:ph type="ftr" sz="quarter" idx="11"/>
          </p:nvPr>
        </p:nvSpPr>
        <p:spPr>
          <a:xfrm>
            <a:off x="4533900" y="6100763"/>
            <a:ext cx="3860800" cy="457200"/>
          </a:xfrm>
        </p:spPr>
        <p:txBody>
          <a:bodyPr/>
          <a:lstStyle>
            <a:lvl1pPr>
              <a:defRPr>
                <a:solidFill>
                  <a:srgbClr val="A08366"/>
                </a:solidFill>
              </a:defRPr>
            </a:lvl1pPr>
          </a:lstStyle>
          <a:p>
            <a:endParaRPr lang="tr-TR"/>
          </a:p>
        </p:txBody>
      </p:sp>
      <p:sp>
        <p:nvSpPr>
          <p:cNvPr id="9" name="Rectangle 9"/>
          <p:cNvSpPr>
            <a:spLocks noGrp="1" noChangeArrowheads="1"/>
          </p:cNvSpPr>
          <p:nvPr>
            <p:ph type="sldNum" sz="quarter" idx="12"/>
          </p:nvPr>
        </p:nvSpPr>
        <p:spPr>
          <a:xfrm>
            <a:off x="9105900" y="6100763"/>
            <a:ext cx="2540000" cy="457200"/>
          </a:xfrm>
        </p:spPr>
        <p:txBody>
          <a:bodyPr/>
          <a:lstStyle>
            <a:lvl1pPr>
              <a:defRPr>
                <a:solidFill>
                  <a:srgbClr val="A08366"/>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034172530"/>
      </p:ext>
    </p:extLst>
  </p:cSld>
  <p:clrMapOvr>
    <a:masterClrMapping/>
  </p:clrMapOvr>
  <p:transition spd="med">
    <p:random/>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950502458"/>
      </p:ext>
    </p:extLst>
  </p:cSld>
  <p:clrMapOvr>
    <a:masterClrMapping/>
  </p:clrMapOvr>
  <p:transition spd="med">
    <p:random/>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8"/>
          <p:cNvSpPr>
            <a:spLocks noGrp="1" noChangeArrowheads="1"/>
          </p:cNvSpPr>
          <p:nvPr>
            <p:ph type="dt" sz="half" idx="10"/>
          </p:nvPr>
        </p:nvSpPr>
        <p:spPr>
          <a:ln/>
        </p:spPr>
        <p:txBody>
          <a:bodyPr/>
          <a:lstStyle>
            <a:lvl1pPr>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5" name="Rectangle 9"/>
          <p:cNvSpPr>
            <a:spLocks noGrp="1" noChangeArrowheads="1"/>
          </p:cNvSpPr>
          <p:nvPr>
            <p:ph type="ftr" sz="quarter" idx="11"/>
          </p:nvPr>
        </p:nvSpPr>
        <p:spPr>
          <a:ln/>
        </p:spPr>
        <p:txBody>
          <a:bodyPr/>
          <a:lstStyle>
            <a:lvl1pPr>
              <a:defRPr/>
            </a:lvl1pPr>
          </a:lstStyle>
          <a:p>
            <a:endParaRPr lang="tr-TR">
              <a:solidFill>
                <a:srgbClr val="EEECE1"/>
              </a:solidFill>
            </a:endParaRPr>
          </a:p>
        </p:txBody>
      </p:sp>
      <p:sp>
        <p:nvSpPr>
          <p:cNvPr id="6" name="Rectangle 10"/>
          <p:cNvSpPr>
            <a:spLocks noGrp="1" noChangeArrowheads="1"/>
          </p:cNvSpPr>
          <p:nvPr>
            <p:ph type="sldNum" sz="quarter" idx="12"/>
          </p:nvPr>
        </p:nvSpPr>
        <p:spPr>
          <a:ln/>
        </p:spPr>
        <p:txBody>
          <a:bodyPr/>
          <a:lstStyle>
            <a:lvl1pPr>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851851116"/>
      </p:ext>
    </p:extLst>
  </p:cSld>
  <p:clrMapOvr>
    <a:masterClrMapping/>
  </p:clrMapOvr>
  <p:transition spd="med">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wmf"/></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16.xml"/><Relationship Id="rId13" Type="http://schemas.openxmlformats.org/officeDocument/2006/relationships/theme" Target="../theme/theme10.xml"/><Relationship Id="rId3" Type="http://schemas.openxmlformats.org/officeDocument/2006/relationships/slideLayout" Target="../slideLayouts/slideLayout111.xml"/><Relationship Id="rId7" Type="http://schemas.openxmlformats.org/officeDocument/2006/relationships/slideLayout" Target="../slideLayouts/slideLayout115.xml"/><Relationship Id="rId12" Type="http://schemas.openxmlformats.org/officeDocument/2006/relationships/slideLayout" Target="../slideLayouts/slideLayout120.xml"/><Relationship Id="rId2" Type="http://schemas.openxmlformats.org/officeDocument/2006/relationships/slideLayout" Target="../slideLayouts/slideLayout110.xml"/><Relationship Id="rId1" Type="http://schemas.openxmlformats.org/officeDocument/2006/relationships/slideLayout" Target="../slideLayouts/slideLayout109.xml"/><Relationship Id="rId6" Type="http://schemas.openxmlformats.org/officeDocument/2006/relationships/slideLayout" Target="../slideLayouts/slideLayout114.xml"/><Relationship Id="rId11" Type="http://schemas.openxmlformats.org/officeDocument/2006/relationships/slideLayout" Target="../slideLayouts/slideLayout119.xml"/><Relationship Id="rId5" Type="http://schemas.openxmlformats.org/officeDocument/2006/relationships/slideLayout" Target="../slideLayouts/slideLayout113.xml"/><Relationship Id="rId10" Type="http://schemas.openxmlformats.org/officeDocument/2006/relationships/slideLayout" Target="../slideLayouts/slideLayout118.xml"/><Relationship Id="rId4" Type="http://schemas.openxmlformats.org/officeDocument/2006/relationships/slideLayout" Target="../slideLayouts/slideLayout112.xml"/><Relationship Id="rId9" Type="http://schemas.openxmlformats.org/officeDocument/2006/relationships/slideLayout" Target="../slideLayouts/slideLayout117.xml"/><Relationship Id="rId14" Type="http://schemas.openxmlformats.org/officeDocument/2006/relationships/image" Target="../media/image1.wmf"/></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28.xml"/><Relationship Id="rId13" Type="http://schemas.openxmlformats.org/officeDocument/2006/relationships/theme" Target="../theme/theme11.xml"/><Relationship Id="rId3" Type="http://schemas.openxmlformats.org/officeDocument/2006/relationships/slideLayout" Target="../slideLayouts/slideLayout123.xml"/><Relationship Id="rId7" Type="http://schemas.openxmlformats.org/officeDocument/2006/relationships/slideLayout" Target="../slideLayouts/slideLayout127.xml"/><Relationship Id="rId12" Type="http://schemas.openxmlformats.org/officeDocument/2006/relationships/slideLayout" Target="../slideLayouts/slideLayout132.xml"/><Relationship Id="rId2" Type="http://schemas.openxmlformats.org/officeDocument/2006/relationships/slideLayout" Target="../slideLayouts/slideLayout122.xml"/><Relationship Id="rId1" Type="http://schemas.openxmlformats.org/officeDocument/2006/relationships/slideLayout" Target="../slideLayouts/slideLayout121.xml"/><Relationship Id="rId6" Type="http://schemas.openxmlformats.org/officeDocument/2006/relationships/slideLayout" Target="../slideLayouts/slideLayout126.xml"/><Relationship Id="rId11" Type="http://schemas.openxmlformats.org/officeDocument/2006/relationships/slideLayout" Target="../slideLayouts/slideLayout131.xml"/><Relationship Id="rId5" Type="http://schemas.openxmlformats.org/officeDocument/2006/relationships/slideLayout" Target="../slideLayouts/slideLayout125.xml"/><Relationship Id="rId10" Type="http://schemas.openxmlformats.org/officeDocument/2006/relationships/slideLayout" Target="../slideLayouts/slideLayout130.xml"/><Relationship Id="rId4" Type="http://schemas.openxmlformats.org/officeDocument/2006/relationships/slideLayout" Target="../slideLayouts/slideLayout124.xml"/><Relationship Id="rId9" Type="http://schemas.openxmlformats.org/officeDocument/2006/relationships/slideLayout" Target="../slideLayouts/slideLayout129.xml"/><Relationship Id="rId14" Type="http://schemas.openxmlformats.org/officeDocument/2006/relationships/image" Target="../media/image1.wmf"/></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40.xml"/><Relationship Id="rId13" Type="http://schemas.openxmlformats.org/officeDocument/2006/relationships/theme" Target="../theme/theme12.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slideLayout" Target="../slideLayouts/slideLayout144.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 Id="rId14" Type="http://schemas.openxmlformats.org/officeDocument/2006/relationships/image" Target="../media/image1.wmf"/></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52.xml"/><Relationship Id="rId13" Type="http://schemas.openxmlformats.org/officeDocument/2006/relationships/theme" Target="../theme/theme13.xml"/><Relationship Id="rId3" Type="http://schemas.openxmlformats.org/officeDocument/2006/relationships/slideLayout" Target="../slideLayouts/slideLayout147.xml"/><Relationship Id="rId7" Type="http://schemas.openxmlformats.org/officeDocument/2006/relationships/slideLayout" Target="../slideLayouts/slideLayout151.xml"/><Relationship Id="rId12" Type="http://schemas.openxmlformats.org/officeDocument/2006/relationships/slideLayout" Target="../slideLayouts/slideLayout156.xml"/><Relationship Id="rId2" Type="http://schemas.openxmlformats.org/officeDocument/2006/relationships/slideLayout" Target="../slideLayouts/slideLayout146.xml"/><Relationship Id="rId1" Type="http://schemas.openxmlformats.org/officeDocument/2006/relationships/slideLayout" Target="../slideLayouts/slideLayout145.xml"/><Relationship Id="rId6" Type="http://schemas.openxmlformats.org/officeDocument/2006/relationships/slideLayout" Target="../slideLayouts/slideLayout150.xml"/><Relationship Id="rId11" Type="http://schemas.openxmlformats.org/officeDocument/2006/relationships/slideLayout" Target="../slideLayouts/slideLayout155.xml"/><Relationship Id="rId5" Type="http://schemas.openxmlformats.org/officeDocument/2006/relationships/slideLayout" Target="../slideLayouts/slideLayout149.xml"/><Relationship Id="rId10" Type="http://schemas.openxmlformats.org/officeDocument/2006/relationships/slideLayout" Target="../slideLayouts/slideLayout154.xml"/><Relationship Id="rId4" Type="http://schemas.openxmlformats.org/officeDocument/2006/relationships/slideLayout" Target="../slideLayouts/slideLayout148.xml"/><Relationship Id="rId9" Type="http://schemas.openxmlformats.org/officeDocument/2006/relationships/slideLayout" Target="../slideLayouts/slideLayout153.xml"/><Relationship Id="rId14" Type="http://schemas.openxmlformats.org/officeDocument/2006/relationships/image" Target="../media/image1.wmf"/></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64.xml"/><Relationship Id="rId13" Type="http://schemas.openxmlformats.org/officeDocument/2006/relationships/theme" Target="../theme/theme14.xml"/><Relationship Id="rId3" Type="http://schemas.openxmlformats.org/officeDocument/2006/relationships/slideLayout" Target="../slideLayouts/slideLayout159.xml"/><Relationship Id="rId7" Type="http://schemas.openxmlformats.org/officeDocument/2006/relationships/slideLayout" Target="../slideLayouts/slideLayout163.xml"/><Relationship Id="rId12" Type="http://schemas.openxmlformats.org/officeDocument/2006/relationships/slideLayout" Target="../slideLayouts/slideLayout168.xml"/><Relationship Id="rId2" Type="http://schemas.openxmlformats.org/officeDocument/2006/relationships/slideLayout" Target="../slideLayouts/slideLayout158.xml"/><Relationship Id="rId1" Type="http://schemas.openxmlformats.org/officeDocument/2006/relationships/slideLayout" Target="../slideLayouts/slideLayout157.xml"/><Relationship Id="rId6" Type="http://schemas.openxmlformats.org/officeDocument/2006/relationships/slideLayout" Target="../slideLayouts/slideLayout162.xml"/><Relationship Id="rId11" Type="http://schemas.openxmlformats.org/officeDocument/2006/relationships/slideLayout" Target="../slideLayouts/slideLayout167.xml"/><Relationship Id="rId5" Type="http://schemas.openxmlformats.org/officeDocument/2006/relationships/slideLayout" Target="../slideLayouts/slideLayout161.xml"/><Relationship Id="rId10" Type="http://schemas.openxmlformats.org/officeDocument/2006/relationships/slideLayout" Target="../slideLayouts/slideLayout166.xml"/><Relationship Id="rId4" Type="http://schemas.openxmlformats.org/officeDocument/2006/relationships/slideLayout" Target="../slideLayouts/slideLayout160.xml"/><Relationship Id="rId9" Type="http://schemas.openxmlformats.org/officeDocument/2006/relationships/slideLayout" Target="../slideLayouts/slideLayout165.xml"/><Relationship Id="rId14" Type="http://schemas.openxmlformats.org/officeDocument/2006/relationships/image" Target="../media/image1.wmf"/></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76.xml"/><Relationship Id="rId13" Type="http://schemas.openxmlformats.org/officeDocument/2006/relationships/theme" Target="../theme/theme15.xml"/><Relationship Id="rId3" Type="http://schemas.openxmlformats.org/officeDocument/2006/relationships/slideLayout" Target="../slideLayouts/slideLayout171.xml"/><Relationship Id="rId7" Type="http://schemas.openxmlformats.org/officeDocument/2006/relationships/slideLayout" Target="../slideLayouts/slideLayout175.xml"/><Relationship Id="rId12" Type="http://schemas.openxmlformats.org/officeDocument/2006/relationships/slideLayout" Target="../slideLayouts/slideLayout180.xml"/><Relationship Id="rId2" Type="http://schemas.openxmlformats.org/officeDocument/2006/relationships/slideLayout" Target="../slideLayouts/slideLayout170.xml"/><Relationship Id="rId1" Type="http://schemas.openxmlformats.org/officeDocument/2006/relationships/slideLayout" Target="../slideLayouts/slideLayout169.xml"/><Relationship Id="rId6" Type="http://schemas.openxmlformats.org/officeDocument/2006/relationships/slideLayout" Target="../slideLayouts/slideLayout174.xml"/><Relationship Id="rId11" Type="http://schemas.openxmlformats.org/officeDocument/2006/relationships/slideLayout" Target="../slideLayouts/slideLayout179.xml"/><Relationship Id="rId5" Type="http://schemas.openxmlformats.org/officeDocument/2006/relationships/slideLayout" Target="../slideLayouts/slideLayout173.xml"/><Relationship Id="rId10" Type="http://schemas.openxmlformats.org/officeDocument/2006/relationships/slideLayout" Target="../slideLayouts/slideLayout178.xml"/><Relationship Id="rId4" Type="http://schemas.openxmlformats.org/officeDocument/2006/relationships/slideLayout" Target="../slideLayouts/slideLayout172.xml"/><Relationship Id="rId9" Type="http://schemas.openxmlformats.org/officeDocument/2006/relationships/slideLayout" Target="../slideLayouts/slideLayout177.xml"/><Relationship Id="rId14" Type="http://schemas.openxmlformats.org/officeDocument/2006/relationships/image" Target="../media/image1.w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1.wmf"/></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1.wmf"/></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1.wmf"/></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image" Target="../media/image1.wmf"/></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theme" Target="../theme/theme6.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image" Target="../media/image1.wmf"/></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theme" Target="../theme/theme7.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2" Type="http://schemas.openxmlformats.org/officeDocument/2006/relationships/slideLayout" Target="../slideLayouts/slideLayout74.xml"/><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image" Target="../media/image1.wmf"/></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theme" Target="../theme/theme8.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 Id="rId14" Type="http://schemas.openxmlformats.org/officeDocument/2006/relationships/image" Target="../media/image1.wmf"/></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104.xml"/><Relationship Id="rId13" Type="http://schemas.openxmlformats.org/officeDocument/2006/relationships/theme" Target="../theme/theme9.xml"/><Relationship Id="rId3" Type="http://schemas.openxmlformats.org/officeDocument/2006/relationships/slideLayout" Target="../slideLayouts/slideLayout99.xml"/><Relationship Id="rId7" Type="http://schemas.openxmlformats.org/officeDocument/2006/relationships/slideLayout" Target="../slideLayouts/slideLayout103.xml"/><Relationship Id="rId12" Type="http://schemas.openxmlformats.org/officeDocument/2006/relationships/slideLayout" Target="../slideLayouts/slideLayout108.xml"/><Relationship Id="rId2" Type="http://schemas.openxmlformats.org/officeDocument/2006/relationships/slideLayout" Target="../slideLayouts/slideLayout98.xml"/><Relationship Id="rId1" Type="http://schemas.openxmlformats.org/officeDocument/2006/relationships/slideLayout" Target="../slideLayouts/slideLayout97.xml"/><Relationship Id="rId6" Type="http://schemas.openxmlformats.org/officeDocument/2006/relationships/slideLayout" Target="../slideLayouts/slideLayout102.xml"/><Relationship Id="rId11" Type="http://schemas.openxmlformats.org/officeDocument/2006/relationships/slideLayout" Target="../slideLayouts/slideLayout107.xml"/><Relationship Id="rId5" Type="http://schemas.openxmlformats.org/officeDocument/2006/relationships/slideLayout" Target="../slideLayouts/slideLayout101.xml"/><Relationship Id="rId10" Type="http://schemas.openxmlformats.org/officeDocument/2006/relationships/slideLayout" Target="../slideLayouts/slideLayout106.xml"/><Relationship Id="rId4" Type="http://schemas.openxmlformats.org/officeDocument/2006/relationships/slideLayout" Target="../slideLayouts/slideLayout100.xml"/><Relationship Id="rId9" Type="http://schemas.openxmlformats.org/officeDocument/2006/relationships/slideLayout" Target="../slideLayouts/slideLayout105.xml"/><Relationship Id="rId14" Type="http://schemas.openxmlformats.org/officeDocument/2006/relationships/image" Target="../media/image1.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753439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692931514"/>
      </p:ext>
    </p:extLst>
  </p:cSld>
  <p:clrMap bg1="lt1" tx1="dk1" bg2="lt2" tx2="dk2" accent1="accent1" accent2="accent2" accent3="accent3" accent4="accent4" accent5="accent5" accent6="accent6" hlink="hlink" folHlink="folHlink"/>
  <p:sldLayoutIdLst>
    <p:sldLayoutId id="2147483778" r:id="rId1"/>
    <p:sldLayoutId id="2147483779" r:id="rId2"/>
    <p:sldLayoutId id="2147483780" r:id="rId3"/>
    <p:sldLayoutId id="2147483781" r:id="rId4"/>
    <p:sldLayoutId id="2147483782" r:id="rId5"/>
    <p:sldLayoutId id="2147483783" r:id="rId6"/>
    <p:sldLayoutId id="2147483784" r:id="rId7"/>
    <p:sldLayoutId id="2147483785" r:id="rId8"/>
    <p:sldLayoutId id="2147483786" r:id="rId9"/>
    <p:sldLayoutId id="2147483787" r:id="rId10"/>
    <p:sldLayoutId id="2147483788" r:id="rId11"/>
    <p:sldLayoutId id="2147483789"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4193843240"/>
      </p:ext>
    </p:extLst>
  </p:cSld>
  <p:clrMap bg1="lt1" tx1="dk1" bg2="lt2" tx2="dk2" accent1="accent1" accent2="accent2" accent3="accent3" accent4="accent4" accent5="accent5" accent6="accent6" hlink="hlink" folHlink="folHlink"/>
  <p:sldLayoutIdLst>
    <p:sldLayoutId id="2147483791" r:id="rId1"/>
    <p:sldLayoutId id="2147483792" r:id="rId2"/>
    <p:sldLayoutId id="2147483793" r:id="rId3"/>
    <p:sldLayoutId id="2147483794" r:id="rId4"/>
    <p:sldLayoutId id="2147483795" r:id="rId5"/>
    <p:sldLayoutId id="2147483796" r:id="rId6"/>
    <p:sldLayoutId id="2147483797" r:id="rId7"/>
    <p:sldLayoutId id="2147483798" r:id="rId8"/>
    <p:sldLayoutId id="2147483799" r:id="rId9"/>
    <p:sldLayoutId id="2147483800" r:id="rId10"/>
    <p:sldLayoutId id="2147483801" r:id="rId11"/>
    <p:sldLayoutId id="2147483802"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344577103"/>
      </p:ext>
    </p:extLst>
  </p:cSld>
  <p:clrMap bg1="lt1" tx1="dk1" bg2="lt2" tx2="dk2" accent1="accent1" accent2="accent2" accent3="accent3" accent4="accent4" accent5="accent5" accent6="accent6" hlink="hlink" folHlink="folHlink"/>
  <p:sldLayoutIdLst>
    <p:sldLayoutId id="2147483804"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 id="2147483815"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906530214"/>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 id="2147483828"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560548598"/>
      </p:ext>
    </p:extLst>
  </p:cSld>
  <p:clrMap bg1="lt1" tx1="dk1" bg2="lt2" tx2="dk2" accent1="accent1" accent2="accent2" accent3="accent3" accent4="accent4" accent5="accent5" accent6="accent6" hlink="hlink" folHlink="folHlink"/>
  <p:sldLayoutIdLst>
    <p:sldLayoutId id="2147483830" r:id="rId1"/>
    <p:sldLayoutId id="2147483831" r:id="rId2"/>
    <p:sldLayoutId id="2147483832" r:id="rId3"/>
    <p:sldLayoutId id="2147483833" r:id="rId4"/>
    <p:sldLayoutId id="2147483834" r:id="rId5"/>
    <p:sldLayoutId id="2147483835" r:id="rId6"/>
    <p:sldLayoutId id="2147483836" r:id="rId7"/>
    <p:sldLayoutId id="2147483837" r:id="rId8"/>
    <p:sldLayoutId id="2147483838" r:id="rId9"/>
    <p:sldLayoutId id="2147483839" r:id="rId10"/>
    <p:sldLayoutId id="2147483840" r:id="rId11"/>
    <p:sldLayoutId id="2147483841"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693551810"/>
      </p:ext>
    </p:extLst>
  </p:cSld>
  <p:clrMap bg1="lt1" tx1="dk1" bg2="lt2" tx2="dk2" accent1="accent1" accent2="accent2" accent3="accent3" accent4="accent4" accent5="accent5" accent6="accent6" hlink="hlink" folHlink="folHlink"/>
  <p:sldLayoutIdLst>
    <p:sldLayoutId id="2147483843" r:id="rId1"/>
    <p:sldLayoutId id="2147483844" r:id="rId2"/>
    <p:sldLayoutId id="2147483845" r:id="rId3"/>
    <p:sldLayoutId id="2147483846" r:id="rId4"/>
    <p:sldLayoutId id="2147483847" r:id="rId5"/>
    <p:sldLayoutId id="2147483848" r:id="rId6"/>
    <p:sldLayoutId id="2147483849" r:id="rId7"/>
    <p:sldLayoutId id="2147483850" r:id="rId8"/>
    <p:sldLayoutId id="2147483851" r:id="rId9"/>
    <p:sldLayoutId id="2147483852" r:id="rId10"/>
    <p:sldLayoutId id="2147483853" r:id="rId11"/>
    <p:sldLayoutId id="2147483854"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1690140208"/>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50383097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432306864"/>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380277258"/>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323603955"/>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 id="2147483737"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2575356867"/>
      </p:ext>
    </p:extLst>
  </p:cSld>
  <p:clrMap bg1="lt1" tx1="dk1" bg2="lt2" tx2="dk2" accent1="accent1" accent2="accent2" accent3="accent3" accent4="accent4" accent5="accent5" accent6="accent6" hlink="hlink" folHlink="folHlink"/>
  <p:sldLayoutIdLst>
    <p:sldLayoutId id="2147483739" r:id="rId1"/>
    <p:sldLayoutId id="2147483740" r:id="rId2"/>
    <p:sldLayoutId id="2147483741" r:id="rId3"/>
    <p:sldLayoutId id="2147483742" r:id="rId4"/>
    <p:sldLayoutId id="2147483743" r:id="rId5"/>
    <p:sldLayoutId id="2147483744" r:id="rId6"/>
    <p:sldLayoutId id="2147483745" r:id="rId7"/>
    <p:sldLayoutId id="2147483746" r:id="rId8"/>
    <p:sldLayoutId id="2147483747" r:id="rId9"/>
    <p:sldLayoutId id="2147483748" r:id="rId10"/>
    <p:sldLayoutId id="2147483749" r:id="rId11"/>
    <p:sldLayoutId id="2147483750"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509123773"/>
      </p:ext>
    </p:extLst>
  </p:cSld>
  <p:clrMap bg1="lt1" tx1="dk1" bg2="lt2" tx2="dk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57" r:id="rId6"/>
    <p:sldLayoutId id="2147483758" r:id="rId7"/>
    <p:sldLayoutId id="2147483759" r:id="rId8"/>
    <p:sldLayoutId id="2147483760" r:id="rId9"/>
    <p:sldLayoutId id="2147483761" r:id="rId10"/>
    <p:sldLayoutId id="2147483762" r:id="rId11"/>
    <p:sldLayoutId id="2147483763"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bwMode="ltGray">
      <p:bgPr>
        <a:solidFill>
          <a:schemeClr val="accent2"/>
        </a:solidFill>
        <a:effectLst/>
      </p:bgPr>
    </p:bg>
    <p:spTree>
      <p:nvGrpSpPr>
        <p:cNvPr id="1" name=""/>
        <p:cNvGrpSpPr/>
        <p:nvPr/>
      </p:nvGrpSpPr>
      <p:grpSpPr>
        <a:xfrm>
          <a:off x="0" y="0"/>
          <a:ext cx="0" cy="0"/>
          <a:chOff x="0" y="0"/>
          <a:chExt cx="0" cy="0"/>
        </a:xfrm>
      </p:grpSpPr>
      <p:grpSp>
        <p:nvGrpSpPr>
          <p:cNvPr id="3" name="Group 5"/>
          <p:cNvGrpSpPr>
            <a:grpSpLocks/>
          </p:cNvGrpSpPr>
          <p:nvPr/>
        </p:nvGrpSpPr>
        <p:grpSpPr bwMode="auto">
          <a:xfrm>
            <a:off x="0" y="0"/>
            <a:ext cx="11830051" cy="6870700"/>
            <a:chOff x="0" y="0"/>
            <a:chExt cx="5589" cy="4328"/>
          </a:xfrm>
        </p:grpSpPr>
        <p:sp>
          <p:nvSpPr>
            <p:cNvPr id="2" name="Rectangle 2"/>
            <p:cNvSpPr>
              <a:spLocks noChangeArrowheads="1"/>
            </p:cNvSpPr>
            <p:nvPr/>
          </p:nvSpPr>
          <p:spPr bwMode="ltGray">
            <a:xfrm>
              <a:off x="336" y="150"/>
              <a:ext cx="5253" cy="4026"/>
            </a:xfrm>
            <a:prstGeom prst="rect">
              <a:avLst/>
            </a:prstGeom>
            <a:solidFill>
              <a:schemeClr val="bg1"/>
            </a:solidFill>
            <a:ln w="9525">
              <a:noFill/>
              <a:miter lim="800000"/>
              <a:headEnd/>
              <a:tailEnd/>
            </a:ln>
          </p:spPr>
          <p:txBody>
            <a:bodyPr wrap="none" anchor="ctr"/>
            <a:lstStyle/>
            <a:p>
              <a:pPr>
                <a:defRPr/>
              </a:pPr>
              <a:endParaRPr lang="tr-TR" sz="1800">
                <a:solidFill>
                  <a:prstClr val="black"/>
                </a:solidFill>
              </a:endParaRPr>
            </a:p>
          </p:txBody>
        </p:sp>
        <p:pic>
          <p:nvPicPr>
            <p:cNvPr id="2057" name="Picture 3"/>
            <p:cNvPicPr>
              <a:picLocks noChangeArrowheads="1"/>
            </p:cNvPicPr>
            <p:nvPr/>
          </p:nvPicPr>
          <p:blipFill>
            <a:blip r:embed="rId14" cstate="print"/>
            <a:srcRect/>
            <a:stretch>
              <a:fillRect/>
            </a:stretch>
          </p:blipFill>
          <p:spPr bwMode="ltGray">
            <a:xfrm>
              <a:off x="0" y="0"/>
              <a:ext cx="678" cy="4328"/>
            </a:xfrm>
            <a:prstGeom prst="rect">
              <a:avLst/>
            </a:prstGeom>
            <a:noFill/>
            <a:ln w="9525">
              <a:noFill/>
              <a:miter lim="800000"/>
              <a:headEnd/>
              <a:tailEnd/>
            </a:ln>
          </p:spPr>
        </p:pic>
        <p:sp>
          <p:nvSpPr>
            <p:cNvPr id="4" name="Line 4"/>
            <p:cNvSpPr>
              <a:spLocks noChangeShapeType="1"/>
            </p:cNvSpPr>
            <p:nvPr/>
          </p:nvSpPr>
          <p:spPr bwMode="ltGray">
            <a:xfrm>
              <a:off x="641" y="1008"/>
              <a:ext cx="4879" cy="0"/>
            </a:xfrm>
            <a:prstGeom prst="line">
              <a:avLst/>
            </a:prstGeom>
            <a:noFill/>
            <a:ln w="12700">
              <a:solidFill>
                <a:schemeClr val="bg2"/>
              </a:solidFill>
              <a:round/>
              <a:headEnd type="none" w="sm" len="sm"/>
              <a:tailEnd type="none" w="sm" len="sm"/>
            </a:ln>
          </p:spPr>
          <p:txBody>
            <a:bodyPr/>
            <a:lstStyle/>
            <a:p>
              <a:pPr>
                <a:defRPr/>
              </a:pPr>
              <a:endParaRPr lang="tr-TR" sz="1800">
                <a:solidFill>
                  <a:prstClr val="black"/>
                </a:solidFill>
              </a:endParaRPr>
            </a:p>
          </p:txBody>
        </p:sp>
      </p:grpSp>
      <p:sp>
        <p:nvSpPr>
          <p:cNvPr id="2051" name="Rectangle 6"/>
          <p:cNvSpPr>
            <a:spLocks noGrp="1" noChangeArrowheads="1"/>
          </p:cNvSpPr>
          <p:nvPr>
            <p:ph type="title"/>
          </p:nvPr>
        </p:nvSpPr>
        <p:spPr bwMode="auto">
          <a:xfrm>
            <a:off x="1320800" y="457200"/>
            <a:ext cx="103632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tr-TR" smtClean="0"/>
              <a:t>Asıl başlık stili için tıklatın</a:t>
            </a:r>
            <a:endParaRPr lang="en-US" smtClean="0"/>
          </a:p>
        </p:txBody>
      </p:sp>
      <p:sp>
        <p:nvSpPr>
          <p:cNvPr id="2052" name="Rectangle 7"/>
          <p:cNvSpPr>
            <a:spLocks noGrp="1" noChangeArrowheads="1"/>
          </p:cNvSpPr>
          <p:nvPr>
            <p:ph type="body" idx="1"/>
          </p:nvPr>
        </p:nvSpPr>
        <p:spPr bwMode="auto">
          <a:xfrm>
            <a:off x="1320800" y="1828800"/>
            <a:ext cx="103632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smtClean="0"/>
          </a:p>
        </p:txBody>
      </p:sp>
      <p:sp>
        <p:nvSpPr>
          <p:cNvPr id="1032" name="Rectangle 8"/>
          <p:cNvSpPr>
            <a:spLocks noGrp="1" noChangeArrowheads="1"/>
          </p:cNvSpPr>
          <p:nvPr>
            <p:ph type="dt" sz="half" idx="2"/>
          </p:nvPr>
        </p:nvSpPr>
        <p:spPr bwMode="auto">
          <a:xfrm>
            <a:off x="13208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spcBef>
                <a:spcPct val="50000"/>
              </a:spcBef>
              <a:defRPr sz="1400">
                <a:solidFill>
                  <a:schemeClr val="bg2"/>
                </a:solidFill>
              </a:defRPr>
            </a:lvl1pPr>
          </a:lstStyle>
          <a:p>
            <a:fld id="{D9F75050-0E15-4C5B-92B0-66D068882F1F}" type="datetimeFigureOut">
              <a:rPr lang="tr-TR" smtClean="0">
                <a:solidFill>
                  <a:srgbClr val="EEECE1"/>
                </a:solidFill>
              </a:rPr>
              <a:pPr/>
              <a:t>23.5.2016</a:t>
            </a:fld>
            <a:endParaRPr lang="tr-TR">
              <a:solidFill>
                <a:srgbClr val="EEECE1"/>
              </a:solidFill>
            </a:endParaRPr>
          </a:p>
        </p:txBody>
      </p:sp>
      <p:sp>
        <p:nvSpPr>
          <p:cNvPr id="1033" name="Rectangle 9"/>
          <p:cNvSpPr>
            <a:spLocks noGrp="1" noChangeArrowheads="1"/>
          </p:cNvSpPr>
          <p:nvPr>
            <p:ph type="ftr" sz="quarter" idx="3"/>
          </p:nvPr>
        </p:nvSpPr>
        <p:spPr bwMode="auto">
          <a:xfrm>
            <a:off x="4572000" y="6096000"/>
            <a:ext cx="3860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ctr">
              <a:spcBef>
                <a:spcPct val="50000"/>
              </a:spcBef>
              <a:defRPr sz="1400">
                <a:solidFill>
                  <a:schemeClr val="bg2"/>
                </a:solidFill>
              </a:defRPr>
            </a:lvl1pPr>
          </a:lstStyle>
          <a:p>
            <a:endParaRPr lang="tr-TR">
              <a:solidFill>
                <a:srgbClr val="EEECE1"/>
              </a:solidFill>
            </a:endParaRPr>
          </a:p>
        </p:txBody>
      </p:sp>
      <p:sp>
        <p:nvSpPr>
          <p:cNvPr id="1034" name="Rectangle 10"/>
          <p:cNvSpPr>
            <a:spLocks noGrp="1" noChangeArrowheads="1"/>
          </p:cNvSpPr>
          <p:nvPr>
            <p:ph type="sldNum" sz="quarter" idx="4"/>
          </p:nvPr>
        </p:nvSpPr>
        <p:spPr bwMode="auto">
          <a:xfrm>
            <a:off x="9144000" y="6096000"/>
            <a:ext cx="25400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spcBef>
                <a:spcPct val="50000"/>
              </a:spcBef>
              <a:defRPr sz="1400">
                <a:solidFill>
                  <a:schemeClr val="bg2"/>
                </a:solidFill>
              </a:defRPr>
            </a:lvl1pPr>
          </a:lstStyle>
          <a:p>
            <a:fld id="{B1DEFA8C-F947-479F-BE07-76B6B3F80BF1}" type="slidenum">
              <a:rPr lang="tr-TR" smtClean="0">
                <a:solidFill>
                  <a:srgbClr val="EEECE1"/>
                </a:solidFill>
              </a:rPr>
              <a:pPr/>
              <a:t>‹#›</a:t>
            </a:fld>
            <a:endParaRPr lang="tr-TR">
              <a:solidFill>
                <a:srgbClr val="EEECE1"/>
              </a:solidFill>
            </a:endParaRPr>
          </a:p>
        </p:txBody>
      </p:sp>
    </p:spTree>
    <p:extLst>
      <p:ext uri="{BB962C8B-B14F-4D97-AF65-F5344CB8AC3E}">
        <p14:creationId xmlns:p14="http://schemas.microsoft.com/office/powerpoint/2010/main" val="3089160963"/>
      </p:ext>
    </p:extLst>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 id="2147483776" r:id="rId12"/>
  </p:sldLayoutIdLst>
  <p:transition spd="med">
    <p:random/>
  </p:transition>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Calibri" pitchFamily="34" charset="0"/>
        </a:defRPr>
      </a:lvl2pPr>
      <a:lvl3pPr algn="l" rtl="0" eaLnBrk="1" fontAlgn="base" hangingPunct="1">
        <a:spcBef>
          <a:spcPct val="0"/>
        </a:spcBef>
        <a:spcAft>
          <a:spcPct val="0"/>
        </a:spcAft>
        <a:defRPr sz="4400">
          <a:solidFill>
            <a:schemeClr val="tx2"/>
          </a:solidFill>
          <a:latin typeface="Calibri" pitchFamily="34" charset="0"/>
        </a:defRPr>
      </a:lvl3pPr>
      <a:lvl4pPr algn="l" rtl="0" eaLnBrk="1" fontAlgn="base" hangingPunct="1">
        <a:spcBef>
          <a:spcPct val="0"/>
        </a:spcBef>
        <a:spcAft>
          <a:spcPct val="0"/>
        </a:spcAft>
        <a:defRPr sz="4400">
          <a:solidFill>
            <a:schemeClr val="tx2"/>
          </a:solidFill>
          <a:latin typeface="Calibri" pitchFamily="34" charset="0"/>
        </a:defRPr>
      </a:lvl4pPr>
      <a:lvl5pPr algn="l" rtl="0" eaLnBrk="1" fontAlgn="base" hangingPunct="1">
        <a:spcBef>
          <a:spcPct val="0"/>
        </a:spcBef>
        <a:spcAft>
          <a:spcPct val="0"/>
        </a:spcAft>
        <a:defRPr sz="4400">
          <a:solidFill>
            <a:schemeClr val="tx2"/>
          </a:solidFill>
          <a:latin typeface="Calibri" pitchFamily="34" charset="0"/>
        </a:defRPr>
      </a:lvl5pPr>
      <a:lvl6pPr marL="457200" algn="l" rtl="0" eaLnBrk="1" fontAlgn="base" hangingPunct="1">
        <a:spcBef>
          <a:spcPct val="0"/>
        </a:spcBef>
        <a:spcAft>
          <a:spcPct val="0"/>
        </a:spcAft>
        <a:defRPr sz="4400">
          <a:solidFill>
            <a:schemeClr val="tx2"/>
          </a:solidFill>
          <a:latin typeface="Times New Roman" pitchFamily="18" charset="0"/>
        </a:defRPr>
      </a:lvl6pPr>
      <a:lvl7pPr marL="914400" algn="l" rtl="0" eaLnBrk="1" fontAlgn="base" hangingPunct="1">
        <a:spcBef>
          <a:spcPct val="0"/>
        </a:spcBef>
        <a:spcAft>
          <a:spcPct val="0"/>
        </a:spcAft>
        <a:defRPr sz="4400">
          <a:solidFill>
            <a:schemeClr val="tx2"/>
          </a:solidFill>
          <a:latin typeface="Times New Roman" pitchFamily="18" charset="0"/>
        </a:defRPr>
      </a:lvl7pPr>
      <a:lvl8pPr marL="1371600" algn="l" rtl="0" eaLnBrk="1" fontAlgn="base" hangingPunct="1">
        <a:spcBef>
          <a:spcPct val="0"/>
        </a:spcBef>
        <a:spcAft>
          <a:spcPct val="0"/>
        </a:spcAft>
        <a:defRPr sz="4400">
          <a:solidFill>
            <a:schemeClr val="tx2"/>
          </a:solidFill>
          <a:latin typeface="Times New Roman" pitchFamily="18" charset="0"/>
        </a:defRPr>
      </a:lvl8pPr>
      <a:lvl9pPr marL="1828800" algn="l" rtl="0" eaLnBrk="1" fontAlgn="base" hangingPunct="1">
        <a:spcBef>
          <a:spcPct val="0"/>
        </a:spcBef>
        <a:spcAft>
          <a:spcPct val="0"/>
        </a:spcAft>
        <a:defRPr sz="4400">
          <a:solidFill>
            <a:schemeClr val="tx2"/>
          </a:solidFill>
          <a:latin typeface="Times New Roman" pitchFamily="18" charset="0"/>
        </a:defRPr>
      </a:lvl9pPr>
    </p:titleStyle>
    <p:bodyStyle>
      <a:lvl1pPr marL="342900" indent="-342900" algn="l" rtl="0" eaLnBrk="1" fontAlgn="base" hangingPunct="1">
        <a:spcBef>
          <a:spcPct val="20000"/>
        </a:spcBef>
        <a:spcAft>
          <a:spcPct val="0"/>
        </a:spcAft>
        <a:buClr>
          <a:schemeClr val="accent1"/>
        </a:buClr>
        <a:buSzPct val="89000"/>
        <a:buFont typeface="Monotype Sorts" pitchFamily="2" charset="2"/>
        <a:buChar char="4"/>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Char char="–"/>
        <a:defRPr sz="2800">
          <a:solidFill>
            <a:schemeClr val="tx1"/>
          </a:solidFill>
          <a:latin typeface="+mn-lt"/>
        </a:defRPr>
      </a:lvl2pPr>
      <a:lvl3pPr marL="1143000" indent="-228600" algn="l" rtl="0" eaLnBrk="1" fontAlgn="base" hangingPunct="1">
        <a:spcBef>
          <a:spcPct val="20000"/>
        </a:spcBef>
        <a:spcAft>
          <a:spcPct val="0"/>
        </a:spcAft>
        <a:buClr>
          <a:schemeClr val="accent1"/>
        </a:buClr>
        <a:buChar char="•"/>
        <a:defRPr sz="2400">
          <a:solidFill>
            <a:schemeClr val="tx1"/>
          </a:solidFill>
          <a:latin typeface="+mn-lt"/>
        </a:defRPr>
      </a:lvl3pPr>
      <a:lvl4pPr marL="1600200" indent="-228600" algn="l" rtl="0" eaLnBrk="1" fontAlgn="base" hangingPunct="1">
        <a:spcBef>
          <a:spcPct val="20000"/>
        </a:spcBef>
        <a:spcAft>
          <a:spcPct val="0"/>
        </a:spcAft>
        <a:buClr>
          <a:schemeClr val="accent1"/>
        </a:buClr>
        <a:buChar char="–"/>
        <a:defRPr sz="2000">
          <a:solidFill>
            <a:schemeClr val="tx1"/>
          </a:solidFill>
          <a:latin typeface="+mn-lt"/>
        </a:defRPr>
      </a:lvl4pPr>
      <a:lvl5pPr marL="2057400" indent="-228600" algn="l" rtl="0" eaLnBrk="1" fontAlgn="base" hangingPunct="1">
        <a:spcBef>
          <a:spcPct val="20000"/>
        </a:spcBef>
        <a:spcAft>
          <a:spcPct val="0"/>
        </a:spcAft>
        <a:buClr>
          <a:schemeClr val="accent1"/>
        </a:buClr>
        <a:buChar char="»"/>
        <a:defRPr sz="2000">
          <a:solidFill>
            <a:schemeClr val="tx1"/>
          </a:solidFill>
          <a:latin typeface="+mn-lt"/>
        </a:defRPr>
      </a:lvl5pPr>
      <a:lvl6pPr marL="2514600" indent="-228600" algn="l" rtl="0" eaLnBrk="1" fontAlgn="base" hangingPunct="1">
        <a:spcBef>
          <a:spcPct val="20000"/>
        </a:spcBef>
        <a:spcAft>
          <a:spcPct val="0"/>
        </a:spcAft>
        <a:buClr>
          <a:schemeClr val="accent1"/>
        </a:buClr>
        <a:buChar char="»"/>
        <a:defRPr sz="2000">
          <a:solidFill>
            <a:schemeClr val="tx1"/>
          </a:solidFill>
          <a:latin typeface="+mn-lt"/>
        </a:defRPr>
      </a:lvl6pPr>
      <a:lvl7pPr marL="2971800" indent="-228600" algn="l" rtl="0" eaLnBrk="1" fontAlgn="base" hangingPunct="1">
        <a:spcBef>
          <a:spcPct val="20000"/>
        </a:spcBef>
        <a:spcAft>
          <a:spcPct val="0"/>
        </a:spcAft>
        <a:buClr>
          <a:schemeClr val="accent1"/>
        </a:buClr>
        <a:buChar char="»"/>
        <a:defRPr sz="2000">
          <a:solidFill>
            <a:schemeClr val="tx1"/>
          </a:solidFill>
          <a:latin typeface="+mn-lt"/>
        </a:defRPr>
      </a:lvl7pPr>
      <a:lvl8pPr marL="3429000" indent="-228600" algn="l" rtl="0" eaLnBrk="1" fontAlgn="base" hangingPunct="1">
        <a:spcBef>
          <a:spcPct val="20000"/>
        </a:spcBef>
        <a:spcAft>
          <a:spcPct val="0"/>
        </a:spcAft>
        <a:buClr>
          <a:schemeClr val="accent1"/>
        </a:buClr>
        <a:buChar char="»"/>
        <a:defRPr sz="2000">
          <a:solidFill>
            <a:schemeClr val="tx1"/>
          </a:solidFill>
          <a:latin typeface="+mn-lt"/>
        </a:defRPr>
      </a:lvl8pPr>
      <a:lvl9pPr marL="3886200" indent="-228600" algn="l" rtl="0" eaLnBrk="1" fontAlgn="base" hangingPunct="1">
        <a:spcBef>
          <a:spcPct val="20000"/>
        </a:spcBef>
        <a:spcAft>
          <a:spcPct val="0"/>
        </a:spcAft>
        <a:buClr>
          <a:schemeClr val="accent1"/>
        </a:buClr>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7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3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4.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style>
          <a:lnRef idx="1">
            <a:schemeClr val="accent3"/>
          </a:lnRef>
          <a:fillRef idx="3">
            <a:schemeClr val="accent3"/>
          </a:fillRef>
          <a:effectRef idx="2">
            <a:schemeClr val="accent3"/>
          </a:effectRef>
          <a:fontRef idx="minor">
            <a:schemeClr val="lt1"/>
          </a:fontRef>
        </p:style>
        <p:txBody>
          <a:bodyPr>
            <a:normAutofit/>
          </a:bodyPr>
          <a:lstStyle/>
          <a:p>
            <a:r>
              <a:rPr lang="tr-TR" sz="4800" b="1" dirty="0"/>
              <a:t>6.3. Şikayet ve Disiplin</a:t>
            </a:r>
            <a:endParaRPr lang="tr-TR" sz="4800" b="1" dirty="0"/>
          </a:p>
        </p:txBody>
      </p:sp>
      <p:sp>
        <p:nvSpPr>
          <p:cNvPr id="6" name="5 İçerik Yer Tutucusu"/>
          <p:cNvSpPr>
            <a:spLocks noGrp="1"/>
          </p:cNvSpPr>
          <p:nvPr>
            <p:ph idx="1"/>
          </p:nvPr>
        </p:nvSpPr>
        <p:spPr/>
        <p:style>
          <a:lnRef idx="1">
            <a:schemeClr val="accent5"/>
          </a:lnRef>
          <a:fillRef idx="3">
            <a:schemeClr val="accent5"/>
          </a:fillRef>
          <a:effectRef idx="2">
            <a:schemeClr val="accent5"/>
          </a:effectRef>
          <a:fontRef idx="minor">
            <a:schemeClr val="lt1"/>
          </a:fontRef>
        </p:style>
        <p:txBody>
          <a:bodyPr/>
          <a:lstStyle/>
          <a:p>
            <a:pPr>
              <a:buNone/>
            </a:pPr>
            <a:r>
              <a:rPr lang="tr-TR" b="1" dirty="0" smtClean="0">
                <a:solidFill>
                  <a:schemeClr val="tx1"/>
                </a:solidFill>
              </a:rPr>
              <a:t>Şikayet:</a:t>
            </a:r>
          </a:p>
          <a:p>
            <a:pPr algn="just">
              <a:buNone/>
            </a:pPr>
            <a:r>
              <a:rPr lang="tr-TR" dirty="0" err="1" smtClean="0">
                <a:solidFill>
                  <a:schemeClr val="tx1"/>
                </a:solidFill>
              </a:rPr>
              <a:t>İşgörenlerin</a:t>
            </a:r>
            <a:r>
              <a:rPr lang="tr-TR" dirty="0" smtClean="0">
                <a:solidFill>
                  <a:schemeClr val="tx1"/>
                </a:solidFill>
              </a:rPr>
              <a:t>, iş, işletme ve yönetimle ilgili rahatsızlıklarını ifade biçimidir. </a:t>
            </a:r>
          </a:p>
          <a:p>
            <a:pPr algn="just">
              <a:buNone/>
            </a:pPr>
            <a:r>
              <a:rPr lang="tr-TR" dirty="0" smtClean="0">
                <a:solidFill>
                  <a:schemeClr val="tx1"/>
                </a:solidFill>
              </a:rPr>
              <a:t>Yönetim, </a:t>
            </a:r>
            <a:r>
              <a:rPr lang="tr-TR" dirty="0" err="1" smtClean="0">
                <a:solidFill>
                  <a:schemeClr val="tx1"/>
                </a:solidFill>
              </a:rPr>
              <a:t>işgörenlerden</a:t>
            </a:r>
            <a:r>
              <a:rPr lang="tr-TR" dirty="0" smtClean="0">
                <a:solidFill>
                  <a:schemeClr val="tx1"/>
                </a:solidFill>
              </a:rPr>
              <a:t> gelen tüm şikayetlere kulak tıkamak yerine, bunları dinlemek, araştırmak ve çözümlemek zorundadır.  Yönetim, şikayetlerden çok şey  öğrenebilir.</a:t>
            </a:r>
          </a:p>
          <a:p>
            <a:pPr algn="just">
              <a:buNone/>
            </a:pPr>
            <a:endParaRPr lang="tr-TR" dirty="0" smtClean="0">
              <a:solidFill>
                <a:schemeClr val="tx1"/>
              </a:solidFill>
            </a:endParaRPr>
          </a:p>
          <a:p>
            <a:pPr algn="just">
              <a:buNone/>
            </a:pPr>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1</a:t>
            </a:fld>
            <a:endParaRPr lang="tr-TR">
              <a:solidFill>
                <a:srgbClr val="EEECE1"/>
              </a:solidFill>
            </a:endParaRPr>
          </a:p>
        </p:txBody>
      </p:sp>
    </p:spTree>
    <p:extLst>
      <p:ext uri="{BB962C8B-B14F-4D97-AF65-F5344CB8AC3E}">
        <p14:creationId xmlns:p14="http://schemas.microsoft.com/office/powerpoint/2010/main" val="454753325"/>
      </p:ext>
    </p:extLst>
  </p:cSld>
  <p:clrMapOvr>
    <a:masterClrMapping/>
  </p:clrMapOvr>
  <p:transition spd="med">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514600" y="457201"/>
            <a:ext cx="7772400" cy="45719"/>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2514600" y="428604"/>
            <a:ext cx="7772400" cy="5514996"/>
          </a:xfrm>
        </p:spPr>
        <p:style>
          <a:lnRef idx="1">
            <a:schemeClr val="accent5"/>
          </a:lnRef>
          <a:fillRef idx="3">
            <a:schemeClr val="accent5"/>
          </a:fillRef>
          <a:effectRef idx="2">
            <a:schemeClr val="accent5"/>
          </a:effectRef>
          <a:fontRef idx="minor">
            <a:schemeClr val="lt1"/>
          </a:fontRef>
        </p:style>
        <p:txBody>
          <a:bodyPr/>
          <a:lstStyle/>
          <a:p>
            <a:pPr>
              <a:buNone/>
            </a:pPr>
            <a:r>
              <a:rPr lang="tr-TR" b="1" dirty="0" smtClean="0">
                <a:solidFill>
                  <a:schemeClr val="tx1"/>
                </a:solidFill>
              </a:rPr>
              <a:t>2.Ceza Kararının Alınması</a:t>
            </a:r>
          </a:p>
          <a:p>
            <a:pPr algn="just">
              <a:buNone/>
            </a:pPr>
            <a:r>
              <a:rPr lang="tr-TR" dirty="0" smtClean="0">
                <a:solidFill>
                  <a:schemeClr val="tx1"/>
                </a:solidFill>
              </a:rPr>
              <a:t>Şayet bir suç oluşmuş, suçla ilgili gerekli kanıtlar elde edilmişse, sıra işlenen suça uygun bir ceza</a:t>
            </a:r>
          </a:p>
          <a:p>
            <a:pPr algn="just">
              <a:buNone/>
            </a:pPr>
            <a:r>
              <a:rPr lang="tr-TR" dirty="0" smtClean="0">
                <a:solidFill>
                  <a:schemeClr val="tx1"/>
                </a:solidFill>
              </a:rPr>
              <a:t>kararının alınmasına gelir. Yöneticiler işlenen suça uygun düşecek bir ceza kararını alırken, belirli bir</a:t>
            </a:r>
          </a:p>
          <a:p>
            <a:pPr algn="just">
              <a:buNone/>
            </a:pPr>
            <a:r>
              <a:rPr lang="tr-TR" dirty="0" smtClean="0">
                <a:solidFill>
                  <a:schemeClr val="tx1"/>
                </a:solidFill>
              </a:rPr>
              <a:t>süreci izlemek durumundadırlar. Etkin bir karar bu süreçlerin gereği gibi yerine getirilmesiyle alınabilir.</a:t>
            </a:r>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10</a:t>
            </a:fld>
            <a:endParaRPr lang="tr-TR">
              <a:solidFill>
                <a:srgbClr val="EEECE1"/>
              </a:solidFill>
            </a:endParaRPr>
          </a:p>
        </p:txBody>
      </p:sp>
    </p:spTree>
    <p:extLst>
      <p:ext uri="{BB962C8B-B14F-4D97-AF65-F5344CB8AC3E}">
        <p14:creationId xmlns:p14="http://schemas.microsoft.com/office/powerpoint/2010/main" val="1134682740"/>
      </p:ext>
    </p:extLst>
  </p:cSld>
  <p:clrMapOvr>
    <a:masterClrMapping/>
  </p:clrMapOvr>
  <p:transition spd="med">
    <p:random/>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flipV="1">
            <a:off x="2514600" y="411482"/>
            <a:ext cx="7772400" cy="45719"/>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2514600" y="428604"/>
            <a:ext cx="7772400" cy="5514996"/>
          </a:xfrm>
        </p:spPr>
        <p:style>
          <a:lnRef idx="1">
            <a:schemeClr val="accent5"/>
          </a:lnRef>
          <a:fillRef idx="3">
            <a:schemeClr val="accent5"/>
          </a:fillRef>
          <a:effectRef idx="2">
            <a:schemeClr val="accent5"/>
          </a:effectRef>
          <a:fontRef idx="minor">
            <a:schemeClr val="lt1"/>
          </a:fontRef>
        </p:style>
        <p:txBody>
          <a:bodyPr/>
          <a:lstStyle/>
          <a:p>
            <a:pPr>
              <a:buNone/>
            </a:pPr>
            <a:r>
              <a:rPr lang="tr-TR" b="1" dirty="0" smtClean="0">
                <a:solidFill>
                  <a:schemeClr val="tx1"/>
                </a:solidFill>
              </a:rPr>
              <a:t>3.Personelin Savunmasının Alınması</a:t>
            </a:r>
          </a:p>
          <a:p>
            <a:pPr>
              <a:buNone/>
            </a:pPr>
            <a:r>
              <a:rPr lang="tr-TR" sz="2800" dirty="0">
                <a:solidFill>
                  <a:schemeClr val="tx1"/>
                </a:solidFill>
              </a:rPr>
              <a:t>Olayın koşullarını enine boyuna ele alıp belirli bir ceza tasarladıktan sonra, ceza kararını verecek</a:t>
            </a:r>
          </a:p>
          <a:p>
            <a:pPr>
              <a:buNone/>
            </a:pPr>
            <a:r>
              <a:rPr lang="tr-TR" sz="2800" dirty="0">
                <a:solidFill>
                  <a:schemeClr val="tx1"/>
                </a:solidFill>
              </a:rPr>
              <a:t>yöneticinin personelle bir görüşme yapıp savunmasını alması gerekir. Personelle yapılan disiplin</a:t>
            </a:r>
          </a:p>
          <a:p>
            <a:pPr>
              <a:buNone/>
            </a:pPr>
            <a:r>
              <a:rPr lang="tr-TR" sz="2800" dirty="0">
                <a:solidFill>
                  <a:schemeClr val="tx1"/>
                </a:solidFill>
              </a:rPr>
              <a:t>görüşmeleri yöneticiler için her zaman sıkıcı bir görev olmuştur. Yöneticinin görüşme yöntemi ve</a:t>
            </a:r>
          </a:p>
          <a:p>
            <a:pPr algn="just">
              <a:buNone/>
            </a:pPr>
            <a:r>
              <a:rPr lang="tr-TR" sz="2800" dirty="0">
                <a:solidFill>
                  <a:schemeClr val="tx1"/>
                </a:solidFill>
              </a:rPr>
              <a:t>takındığı tavır verilecek cezanın etkinliği açısından büyük önem taşır.</a:t>
            </a:r>
            <a:endParaRPr lang="tr-TR" sz="2800"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11</a:t>
            </a:fld>
            <a:endParaRPr lang="tr-TR">
              <a:solidFill>
                <a:srgbClr val="EEECE1"/>
              </a:solidFill>
            </a:endParaRPr>
          </a:p>
        </p:txBody>
      </p:sp>
    </p:spTree>
    <p:extLst>
      <p:ext uri="{BB962C8B-B14F-4D97-AF65-F5344CB8AC3E}">
        <p14:creationId xmlns:p14="http://schemas.microsoft.com/office/powerpoint/2010/main" val="3997047115"/>
      </p:ext>
    </p:extLst>
  </p:cSld>
  <p:clrMapOvr>
    <a:masterClrMapping/>
  </p:clrMapOvr>
  <p:transition spd="med">
    <p:random/>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514600" y="457200"/>
            <a:ext cx="7772400" cy="114280"/>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2514600" y="500042"/>
            <a:ext cx="7772400" cy="5443558"/>
          </a:xfrm>
        </p:spPr>
        <p:style>
          <a:lnRef idx="1">
            <a:schemeClr val="accent5"/>
          </a:lnRef>
          <a:fillRef idx="3">
            <a:schemeClr val="accent5"/>
          </a:fillRef>
          <a:effectRef idx="2">
            <a:schemeClr val="accent5"/>
          </a:effectRef>
          <a:fontRef idx="minor">
            <a:schemeClr val="lt1"/>
          </a:fontRef>
        </p:style>
        <p:txBody>
          <a:bodyPr/>
          <a:lstStyle/>
          <a:p>
            <a:pPr>
              <a:buNone/>
            </a:pPr>
            <a:r>
              <a:rPr lang="tr-TR" b="1" dirty="0" smtClean="0">
                <a:solidFill>
                  <a:schemeClr val="tx1"/>
                </a:solidFill>
              </a:rPr>
              <a:t>4.Uygun Cezanın Belirlenmesi</a:t>
            </a:r>
          </a:p>
          <a:p>
            <a:pPr algn="just">
              <a:buNone/>
            </a:pPr>
            <a:r>
              <a:rPr lang="tr-TR" sz="2400" b="1" dirty="0">
                <a:solidFill>
                  <a:schemeClr val="tx1"/>
                </a:solidFill>
              </a:rPr>
              <a:t>Personelle yapılan görüşmeden sonra sıra nihai ceza kararının alınmasına gelir. Yönetici bu ceza kararını</a:t>
            </a:r>
          </a:p>
          <a:p>
            <a:pPr algn="just">
              <a:buNone/>
            </a:pPr>
            <a:r>
              <a:rPr lang="tr-TR" sz="2400" b="1" dirty="0">
                <a:solidFill>
                  <a:schemeClr val="tx1"/>
                </a:solidFill>
              </a:rPr>
              <a:t>alırken aşağıdaki süreci izlemelidir:</a:t>
            </a:r>
          </a:p>
          <a:p>
            <a:pPr algn="just">
              <a:buNone/>
            </a:pPr>
            <a:r>
              <a:rPr lang="tr-TR" sz="2400" b="1" dirty="0">
                <a:solidFill>
                  <a:schemeClr val="tx1"/>
                </a:solidFill>
              </a:rPr>
              <a:t>• Personelin açıklamalarını dikkate alıp doğruluk derecelerini araştırın.</a:t>
            </a:r>
          </a:p>
          <a:p>
            <a:pPr algn="just">
              <a:buNone/>
            </a:pPr>
            <a:r>
              <a:rPr lang="tr-TR" sz="2400" b="1" dirty="0">
                <a:solidFill>
                  <a:schemeClr val="tx1"/>
                </a:solidFill>
              </a:rPr>
              <a:t>• Kendi üst yöneticinizle ve İnsan Kaynakları Birimi ile en uygun cezanın ne olabileceğini tartışın.</a:t>
            </a:r>
          </a:p>
          <a:p>
            <a:pPr algn="just">
              <a:buNone/>
            </a:pPr>
            <a:r>
              <a:rPr lang="tr-TR" sz="2400" b="1" dirty="0">
                <a:solidFill>
                  <a:schemeClr val="tx1"/>
                </a:solidFill>
              </a:rPr>
              <a:t>• Uygun cezayı belirlerken olası etkilerini göz önünde bulundurun.</a:t>
            </a:r>
          </a:p>
          <a:p>
            <a:pPr algn="just">
              <a:buNone/>
            </a:pPr>
            <a:r>
              <a:rPr lang="tr-TR" sz="2400" b="1" dirty="0">
                <a:solidFill>
                  <a:schemeClr val="tx1"/>
                </a:solidFill>
              </a:rPr>
              <a:t>• Söz konusu cezayı vermeye yetkili olup olmadığınızı dikkate alın.</a:t>
            </a:r>
          </a:p>
          <a:p>
            <a:pPr algn="just">
              <a:buNone/>
            </a:pPr>
            <a:r>
              <a:rPr lang="tr-TR" sz="2400" b="1" dirty="0">
                <a:solidFill>
                  <a:schemeClr val="tx1"/>
                </a:solidFill>
              </a:rPr>
              <a:t>• Personeli çağırarak aldığınız ceza kararını iletin.</a:t>
            </a:r>
          </a:p>
          <a:p>
            <a:pPr>
              <a:buNone/>
            </a:pPr>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12</a:t>
            </a:fld>
            <a:endParaRPr lang="tr-TR">
              <a:solidFill>
                <a:srgbClr val="EEECE1"/>
              </a:solidFill>
            </a:endParaRPr>
          </a:p>
        </p:txBody>
      </p:sp>
    </p:spTree>
    <p:extLst>
      <p:ext uri="{BB962C8B-B14F-4D97-AF65-F5344CB8AC3E}">
        <p14:creationId xmlns:p14="http://schemas.microsoft.com/office/powerpoint/2010/main" val="1385820501"/>
      </p:ext>
    </p:extLst>
  </p:cSld>
  <p:clrMapOvr>
    <a:masterClrMapping/>
  </p:clrMapOvr>
  <p:transition spd="med">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514600" y="457201"/>
            <a:ext cx="7772400" cy="45719"/>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2514600" y="571480"/>
            <a:ext cx="7772400" cy="5372120"/>
          </a:xfrm>
        </p:spPr>
        <p:style>
          <a:lnRef idx="1">
            <a:schemeClr val="accent5"/>
          </a:lnRef>
          <a:fillRef idx="3">
            <a:schemeClr val="accent5"/>
          </a:fillRef>
          <a:effectRef idx="2">
            <a:schemeClr val="accent5"/>
          </a:effectRef>
          <a:fontRef idx="minor">
            <a:schemeClr val="lt1"/>
          </a:fontRef>
        </p:style>
        <p:txBody>
          <a:bodyPr/>
          <a:lstStyle/>
          <a:p>
            <a:pPr>
              <a:buNone/>
            </a:pPr>
            <a:r>
              <a:rPr lang="tr-TR" b="1" dirty="0" smtClean="0">
                <a:solidFill>
                  <a:schemeClr val="tx1"/>
                </a:solidFill>
              </a:rPr>
              <a:t>5.Cezanın Personele İletilmesi</a:t>
            </a:r>
          </a:p>
          <a:p>
            <a:pPr>
              <a:buNone/>
            </a:pPr>
            <a:r>
              <a:rPr lang="tr-TR" dirty="0" smtClean="0">
                <a:solidFill>
                  <a:schemeClr val="tx1"/>
                </a:solidFill>
              </a:rPr>
              <a:t>Cezanın personele iletilmesi geciktirilmemelidir. Kural ihlali (suç) açık ve kesin ise personel ve onun</a:t>
            </a:r>
          </a:p>
          <a:p>
            <a:pPr>
              <a:buNone/>
            </a:pPr>
            <a:r>
              <a:rPr lang="tr-TR" dirty="0" smtClean="0">
                <a:solidFill>
                  <a:schemeClr val="tx1"/>
                </a:solidFill>
              </a:rPr>
              <a:t>çalışma arkadaşları bir beklenti içerisinde olacaklardır. Bekleyişten kaynaklanan gergin bir iş</a:t>
            </a:r>
          </a:p>
          <a:p>
            <a:pPr algn="just">
              <a:buNone/>
            </a:pPr>
            <a:r>
              <a:rPr lang="tr-TR" dirty="0" smtClean="0">
                <a:solidFill>
                  <a:schemeClr val="tx1"/>
                </a:solidFill>
              </a:rPr>
              <a:t>atmosferinde uzun süre çalışmak personele ve işletmeye zarar verecektir.</a:t>
            </a:r>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13</a:t>
            </a:fld>
            <a:endParaRPr lang="tr-TR">
              <a:solidFill>
                <a:srgbClr val="EEECE1"/>
              </a:solidFill>
            </a:endParaRPr>
          </a:p>
        </p:txBody>
      </p:sp>
    </p:spTree>
    <p:extLst>
      <p:ext uri="{BB962C8B-B14F-4D97-AF65-F5344CB8AC3E}">
        <p14:creationId xmlns:p14="http://schemas.microsoft.com/office/powerpoint/2010/main" val="3506777668"/>
      </p:ext>
    </p:extLst>
  </p:cSld>
  <p:clrMapOvr>
    <a:masterClrMapping/>
  </p:clrMapOvr>
  <p:transition spd="med">
    <p:random/>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514600" y="457201"/>
            <a:ext cx="7772400" cy="45719"/>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2514600" y="642918"/>
            <a:ext cx="7772400" cy="5300682"/>
          </a:xfrm>
        </p:spPr>
        <p:style>
          <a:lnRef idx="1">
            <a:schemeClr val="accent5"/>
          </a:lnRef>
          <a:fillRef idx="3">
            <a:schemeClr val="accent5"/>
          </a:fillRef>
          <a:effectRef idx="2">
            <a:schemeClr val="accent5"/>
          </a:effectRef>
          <a:fontRef idx="minor">
            <a:schemeClr val="lt1"/>
          </a:fontRef>
        </p:style>
        <p:txBody>
          <a:bodyPr/>
          <a:lstStyle/>
          <a:p>
            <a:pPr>
              <a:buNone/>
            </a:pPr>
            <a:r>
              <a:rPr lang="tr-TR" b="1" dirty="0" smtClean="0">
                <a:solidFill>
                  <a:schemeClr val="tx1"/>
                </a:solidFill>
              </a:rPr>
              <a:t>Ceza uygulamasında sıcak soba kuralı :</a:t>
            </a:r>
          </a:p>
          <a:p>
            <a:pPr>
              <a:buNone/>
            </a:pPr>
            <a:r>
              <a:rPr lang="tr-TR" dirty="0" smtClean="0">
                <a:solidFill>
                  <a:schemeClr val="tx1"/>
                </a:solidFill>
              </a:rPr>
              <a:t>Ceza uygulamasının önceden uyarma, çabukluk, tutarlılık ve kişisizlik esaslarına dayanan bir eylem olması gerektiğini vurgulayan bir öneriler bütünüdür.</a:t>
            </a:r>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14</a:t>
            </a:fld>
            <a:endParaRPr lang="tr-TR">
              <a:solidFill>
                <a:srgbClr val="EEECE1"/>
              </a:solidFill>
            </a:endParaRPr>
          </a:p>
        </p:txBody>
      </p:sp>
    </p:spTree>
    <p:extLst>
      <p:ext uri="{BB962C8B-B14F-4D97-AF65-F5344CB8AC3E}">
        <p14:creationId xmlns:p14="http://schemas.microsoft.com/office/powerpoint/2010/main" val="1186923363"/>
      </p:ext>
    </p:extLst>
  </p:cSld>
  <p:clrMapOvr>
    <a:masterClrMapping/>
  </p:clrMapOvr>
  <p:transition spd="med">
    <p:random/>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flipV="1">
            <a:off x="2514600" y="411482"/>
            <a:ext cx="7772400" cy="45719"/>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2514600" y="428604"/>
            <a:ext cx="7772400" cy="5514996"/>
          </a:xfrm>
        </p:spPr>
        <p:style>
          <a:lnRef idx="1">
            <a:schemeClr val="accent5"/>
          </a:lnRef>
          <a:fillRef idx="3">
            <a:schemeClr val="accent5"/>
          </a:fillRef>
          <a:effectRef idx="2">
            <a:schemeClr val="accent5"/>
          </a:effectRef>
          <a:fontRef idx="minor">
            <a:schemeClr val="lt1"/>
          </a:fontRef>
        </p:style>
        <p:txBody>
          <a:bodyPr/>
          <a:lstStyle/>
          <a:p>
            <a:pPr>
              <a:buNone/>
            </a:pPr>
            <a:endParaRPr lang="tr-TR" dirty="0" smtClean="0">
              <a:solidFill>
                <a:schemeClr val="tx1"/>
              </a:solidFill>
            </a:endParaRPr>
          </a:p>
          <a:p>
            <a:pPr>
              <a:buNone/>
            </a:pPr>
            <a:endParaRPr lang="tr-TR" dirty="0" smtClean="0">
              <a:solidFill>
                <a:schemeClr val="tx1"/>
              </a:solidFill>
            </a:endParaRPr>
          </a:p>
          <a:p>
            <a:pPr>
              <a:buNone/>
            </a:pPr>
            <a:endParaRPr lang="tr-TR" dirty="0" smtClean="0">
              <a:solidFill>
                <a:schemeClr val="tx1"/>
              </a:solidFill>
            </a:endParaRPr>
          </a:p>
          <a:p>
            <a:pPr algn="ctr">
              <a:buNone/>
            </a:pPr>
            <a:r>
              <a:rPr lang="tr-TR" sz="6000" dirty="0">
                <a:solidFill>
                  <a:schemeClr val="tx1"/>
                </a:solidFill>
              </a:rPr>
              <a:t>Teşekkürler…</a:t>
            </a:r>
            <a:endParaRPr lang="tr-TR" sz="6000"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15</a:t>
            </a:fld>
            <a:endParaRPr lang="tr-TR">
              <a:solidFill>
                <a:srgbClr val="EEECE1"/>
              </a:solidFill>
            </a:endParaRPr>
          </a:p>
        </p:txBody>
      </p:sp>
    </p:spTree>
    <p:extLst>
      <p:ext uri="{BB962C8B-B14F-4D97-AF65-F5344CB8AC3E}">
        <p14:creationId xmlns:p14="http://schemas.microsoft.com/office/powerpoint/2010/main" val="766743458"/>
      </p:ext>
    </p:extLst>
  </p:cSld>
  <p:clrMapOvr>
    <a:masterClrMapping/>
  </p:clrMapOvr>
  <p:transition spd="med">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381224" y="642918"/>
            <a:ext cx="7772400" cy="114280"/>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2514600" y="785794"/>
            <a:ext cx="7772400" cy="5157806"/>
          </a:xfrm>
        </p:spPr>
        <p:style>
          <a:lnRef idx="1">
            <a:schemeClr val="accent5"/>
          </a:lnRef>
          <a:fillRef idx="3">
            <a:schemeClr val="accent5"/>
          </a:fillRef>
          <a:effectRef idx="2">
            <a:schemeClr val="accent5"/>
          </a:effectRef>
          <a:fontRef idx="minor">
            <a:schemeClr val="lt1"/>
          </a:fontRef>
        </p:style>
        <p:txBody>
          <a:bodyPr/>
          <a:lstStyle/>
          <a:p>
            <a:pPr>
              <a:buNone/>
            </a:pPr>
            <a:r>
              <a:rPr lang="tr-TR" b="1" dirty="0" smtClean="0">
                <a:solidFill>
                  <a:schemeClr val="tx1"/>
                </a:solidFill>
              </a:rPr>
              <a:t>Disiplin:</a:t>
            </a:r>
          </a:p>
          <a:p>
            <a:pPr>
              <a:buNone/>
            </a:pPr>
            <a:r>
              <a:rPr lang="tr-TR" sz="2400" dirty="0">
                <a:solidFill>
                  <a:schemeClr val="tx1"/>
                </a:solidFill>
              </a:rPr>
              <a:t>Hatalı davranışlardan uzak durmayı, doğru davranmayı sağlamaya yönelik ilke, kural ve uygulamaları kapsar.</a:t>
            </a:r>
          </a:p>
          <a:p>
            <a:pPr>
              <a:buNone/>
            </a:pPr>
            <a:r>
              <a:rPr lang="tr-TR" sz="2400" dirty="0">
                <a:solidFill>
                  <a:schemeClr val="tx1"/>
                </a:solidFill>
              </a:rPr>
              <a:t> </a:t>
            </a:r>
          </a:p>
          <a:p>
            <a:pPr>
              <a:buNone/>
            </a:pPr>
            <a:r>
              <a:rPr lang="tr-TR" sz="2400" b="1" dirty="0">
                <a:solidFill>
                  <a:schemeClr val="tx1"/>
                </a:solidFill>
              </a:rPr>
              <a:t>Disiplin eylemi</a:t>
            </a:r>
            <a:r>
              <a:rPr lang="tr-TR" sz="2400" dirty="0">
                <a:solidFill>
                  <a:schemeClr val="tx1"/>
                </a:solidFill>
              </a:rPr>
              <a:t>: Personelin örgütsel kuralları ihlal ettiği veya performansının müdahale gerektirecek kadar bozulduğu durumlarda bir dizi caydırıcı, düzeltici uygulamaya başvurulmasıdır.</a:t>
            </a:r>
          </a:p>
          <a:p>
            <a:pPr>
              <a:buNone/>
            </a:pPr>
            <a:r>
              <a:rPr lang="tr-TR" sz="2400" dirty="0">
                <a:solidFill>
                  <a:schemeClr val="tx1"/>
                </a:solidFill>
              </a:rPr>
              <a:t>Disiplin olayları personel ile komuta yöneticileri ( ustabaşı, imalat şefi, bölüm müdürleri ) arasında geçer.</a:t>
            </a:r>
          </a:p>
          <a:p>
            <a:pPr>
              <a:buNone/>
            </a:pPr>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2</a:t>
            </a:fld>
            <a:endParaRPr lang="tr-TR">
              <a:solidFill>
                <a:srgbClr val="EEECE1"/>
              </a:solidFill>
            </a:endParaRPr>
          </a:p>
        </p:txBody>
      </p:sp>
    </p:spTree>
    <p:extLst>
      <p:ext uri="{BB962C8B-B14F-4D97-AF65-F5344CB8AC3E}">
        <p14:creationId xmlns:p14="http://schemas.microsoft.com/office/powerpoint/2010/main" val="3963192958"/>
      </p:ext>
    </p:extLst>
  </p:cSld>
  <p:clrMapOvr>
    <a:masterClrMapping/>
  </p:clrMapOvr>
  <p:transition spd="med">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514600" y="457201"/>
            <a:ext cx="7772400" cy="45719"/>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2514600" y="642918"/>
            <a:ext cx="7772400" cy="5300682"/>
          </a:xfrm>
        </p:spPr>
        <p:style>
          <a:lnRef idx="1">
            <a:schemeClr val="accent5"/>
          </a:lnRef>
          <a:fillRef idx="3">
            <a:schemeClr val="accent5"/>
          </a:fillRef>
          <a:effectRef idx="2">
            <a:schemeClr val="accent5"/>
          </a:effectRef>
          <a:fontRef idx="minor">
            <a:schemeClr val="lt1"/>
          </a:fontRef>
        </p:style>
        <p:txBody>
          <a:bodyPr/>
          <a:lstStyle/>
          <a:p>
            <a:pPr algn="just">
              <a:buNone/>
            </a:pPr>
            <a:r>
              <a:rPr lang="tr-TR" sz="2000" b="1" dirty="0">
                <a:solidFill>
                  <a:schemeClr val="tx1"/>
                </a:solidFill>
              </a:rPr>
              <a:t>Örgütlerde temel disiplin yaklaşımları </a:t>
            </a:r>
          </a:p>
          <a:p>
            <a:pPr algn="just">
              <a:buNone/>
            </a:pPr>
            <a:r>
              <a:rPr lang="tr-TR" sz="2000" i="1" dirty="0">
                <a:solidFill>
                  <a:schemeClr val="tx1"/>
                </a:solidFill>
              </a:rPr>
              <a:t>1 )Önleyici disiplin: </a:t>
            </a:r>
            <a:r>
              <a:rPr lang="tr-TR" sz="2000" dirty="0">
                <a:solidFill>
                  <a:schemeClr val="tx1"/>
                </a:solidFill>
              </a:rPr>
              <a:t>İlk aşamasında kural ve düzenlemelerin oluşturulması ikinci aşaması ise kural ve düzenlemelerin personele iletilmesidir. Bundan amaç, örgütlerde kurallara istekle ve bilinçli olarak uyulan, </a:t>
            </a:r>
            <a:r>
              <a:rPr lang="tr-TR" sz="2000" dirty="0" err="1">
                <a:solidFill>
                  <a:schemeClr val="tx1"/>
                </a:solidFill>
              </a:rPr>
              <a:t>özdisiplinin</a:t>
            </a:r>
            <a:r>
              <a:rPr lang="tr-TR" sz="2000" dirty="0">
                <a:solidFill>
                  <a:schemeClr val="tx1"/>
                </a:solidFill>
              </a:rPr>
              <a:t> esas olduğu bir ortamın oluşturulmasıdır. Hedef ise kuralların ihlal edilmesini önlemektir. </a:t>
            </a:r>
          </a:p>
          <a:p>
            <a:pPr algn="just">
              <a:buNone/>
            </a:pPr>
            <a:r>
              <a:rPr lang="tr-TR" sz="2000" i="1" dirty="0">
                <a:solidFill>
                  <a:schemeClr val="tx1"/>
                </a:solidFill>
              </a:rPr>
              <a:t>2 )Düzenleyici disiplin: </a:t>
            </a:r>
            <a:r>
              <a:rPr lang="tr-TR" sz="2000" dirty="0">
                <a:solidFill>
                  <a:schemeClr val="tx1"/>
                </a:solidFill>
              </a:rPr>
              <a:t>Personelin zaman zaman kuralları ihlal eden davranışlarda bulunduğunda uygulanan disiplindir. Bu disiplinin uygulama biçimlerinden biri kademeli disiplindir. Personelin ilk hatasında hafif bir ceza uygun görülürken, bu hata tekrarlandıkça verilen cezanın şiddeti artar.</a:t>
            </a:r>
          </a:p>
          <a:p>
            <a:pPr algn="just">
              <a:buNone/>
            </a:pPr>
            <a:r>
              <a:rPr lang="tr-TR" sz="2000" i="1" dirty="0">
                <a:solidFill>
                  <a:schemeClr val="tx1"/>
                </a:solidFill>
              </a:rPr>
              <a:t>3 )Yapıcı disiplin: </a:t>
            </a:r>
            <a:r>
              <a:rPr lang="tr-TR" sz="2000" dirty="0">
                <a:solidFill>
                  <a:schemeClr val="tx1"/>
                </a:solidFill>
              </a:rPr>
              <a:t>İşletmelerde personel yönetimi anlayışından insan kaynakları yönetimi anlayışına geçişin bir göstergesidir. Klasik disipline alternatif olan cezasız disiplin, yeni bir yaklaşımdır.</a:t>
            </a:r>
          </a:p>
          <a:p>
            <a:pPr algn="just">
              <a:buNone/>
            </a:pPr>
            <a:endParaRPr lang="tr-TR" sz="1800" dirty="0">
              <a:solidFill>
                <a:schemeClr val="tx1"/>
              </a:solidFill>
            </a:endParaRPr>
          </a:p>
          <a:p>
            <a:pPr>
              <a:buNone/>
            </a:pPr>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3</a:t>
            </a:fld>
            <a:endParaRPr lang="tr-TR">
              <a:solidFill>
                <a:srgbClr val="EEECE1"/>
              </a:solidFill>
            </a:endParaRPr>
          </a:p>
        </p:txBody>
      </p:sp>
    </p:spTree>
    <p:extLst>
      <p:ext uri="{BB962C8B-B14F-4D97-AF65-F5344CB8AC3E}">
        <p14:creationId xmlns:p14="http://schemas.microsoft.com/office/powerpoint/2010/main" val="3002185641"/>
      </p:ext>
    </p:extLst>
  </p:cSld>
  <p:clrMapOvr>
    <a:masterClrMapping/>
  </p:clrMapOvr>
  <p:transition spd="med">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514600" y="457200"/>
            <a:ext cx="7772400" cy="114280"/>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pic>
        <p:nvPicPr>
          <p:cNvPr id="7" name="6 İçerik Yer Tutucusu" descr="Ekran Alıntısı.JPG"/>
          <p:cNvPicPr>
            <a:picLocks noGrp="1" noChangeAspect="1"/>
          </p:cNvPicPr>
          <p:nvPr>
            <p:ph idx="1"/>
          </p:nvPr>
        </p:nvPicPr>
        <p:blipFill>
          <a:blip r:embed="rId2"/>
          <a:stretch>
            <a:fillRect/>
          </a:stretch>
        </p:blipFill>
        <p:spPr>
          <a:xfrm>
            <a:off x="2595538" y="857232"/>
            <a:ext cx="7500990" cy="5357850"/>
          </a:xfrm>
        </p:spPr>
        <p:style>
          <a:lnRef idx="1">
            <a:schemeClr val="accent5"/>
          </a:lnRef>
          <a:fillRef idx="3">
            <a:schemeClr val="accent5"/>
          </a:fillRef>
          <a:effectRef idx="2">
            <a:schemeClr val="accent5"/>
          </a:effectRef>
          <a:fontRef idx="minor">
            <a:schemeClr val="lt1"/>
          </a:fontRef>
        </p:style>
      </p:pic>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4</a:t>
            </a:fld>
            <a:endParaRPr lang="tr-TR">
              <a:solidFill>
                <a:srgbClr val="EEECE1"/>
              </a:solidFill>
            </a:endParaRPr>
          </a:p>
        </p:txBody>
      </p:sp>
    </p:spTree>
    <p:extLst>
      <p:ext uri="{BB962C8B-B14F-4D97-AF65-F5344CB8AC3E}">
        <p14:creationId xmlns:p14="http://schemas.microsoft.com/office/powerpoint/2010/main" val="618032741"/>
      </p:ext>
    </p:extLst>
  </p:cSld>
  <p:clrMapOvr>
    <a:masterClrMapping/>
  </p:clrMapOvr>
  <p:transition spd="med">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514600" y="457200"/>
            <a:ext cx="7772400" cy="114280"/>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2514600" y="357166"/>
            <a:ext cx="7772400" cy="6000792"/>
          </a:xfrm>
        </p:spPr>
        <p:style>
          <a:lnRef idx="1">
            <a:schemeClr val="accent5"/>
          </a:lnRef>
          <a:fillRef idx="3">
            <a:schemeClr val="accent5"/>
          </a:fillRef>
          <a:effectRef idx="2">
            <a:schemeClr val="accent5"/>
          </a:effectRef>
          <a:fontRef idx="minor">
            <a:schemeClr val="lt1"/>
          </a:fontRef>
        </p:style>
        <p:txBody>
          <a:bodyPr/>
          <a:lstStyle/>
          <a:p>
            <a:pPr>
              <a:buNone/>
            </a:pPr>
            <a:r>
              <a:rPr lang="tr-TR" b="1" dirty="0" smtClean="0">
                <a:solidFill>
                  <a:schemeClr val="tx1"/>
                </a:solidFill>
              </a:rPr>
              <a:t>Disiplin Sisteminin Kurulması</a:t>
            </a:r>
          </a:p>
          <a:p>
            <a:pPr>
              <a:buNone/>
            </a:pPr>
            <a:r>
              <a:rPr lang="tr-TR" dirty="0" smtClean="0">
                <a:solidFill>
                  <a:schemeClr val="tx1"/>
                </a:solidFill>
              </a:rPr>
              <a:t>1.Kuralların Konulması</a:t>
            </a:r>
          </a:p>
          <a:p>
            <a:pPr>
              <a:buNone/>
            </a:pPr>
            <a:r>
              <a:rPr lang="tr-TR" dirty="0" smtClean="0">
                <a:solidFill>
                  <a:schemeClr val="tx1"/>
                </a:solidFill>
              </a:rPr>
              <a:t>2.Cezaların Belirlenmesi</a:t>
            </a:r>
          </a:p>
          <a:p>
            <a:pPr>
              <a:buNone/>
            </a:pPr>
            <a:r>
              <a:rPr lang="tr-TR" i="1" dirty="0" smtClean="0">
                <a:solidFill>
                  <a:schemeClr val="tx1"/>
                </a:solidFill>
              </a:rPr>
              <a:t>Uygulamada gözlenen başlıca ceza türleri şöyle genellenebilir.</a:t>
            </a:r>
          </a:p>
          <a:p>
            <a:pPr>
              <a:buNone/>
            </a:pPr>
            <a:r>
              <a:rPr lang="tr-TR" dirty="0" smtClean="0">
                <a:solidFill>
                  <a:schemeClr val="tx1"/>
                </a:solidFill>
              </a:rPr>
              <a:t>• Uyarma</a:t>
            </a:r>
          </a:p>
          <a:p>
            <a:pPr>
              <a:buNone/>
            </a:pPr>
            <a:r>
              <a:rPr lang="tr-TR" dirty="0" smtClean="0">
                <a:solidFill>
                  <a:schemeClr val="tx1"/>
                </a:solidFill>
              </a:rPr>
              <a:t>• Kınama</a:t>
            </a:r>
          </a:p>
          <a:p>
            <a:pPr>
              <a:buNone/>
            </a:pPr>
            <a:r>
              <a:rPr lang="tr-TR" dirty="0" smtClean="0">
                <a:solidFill>
                  <a:schemeClr val="tx1"/>
                </a:solidFill>
              </a:rPr>
              <a:t>• Ücret kesme</a:t>
            </a:r>
          </a:p>
          <a:p>
            <a:pPr>
              <a:buNone/>
            </a:pPr>
            <a:r>
              <a:rPr lang="tr-TR" dirty="0" smtClean="0">
                <a:solidFill>
                  <a:schemeClr val="tx1"/>
                </a:solidFill>
              </a:rPr>
              <a:t>• Geçici işten uzaklaştırma</a:t>
            </a:r>
          </a:p>
          <a:p>
            <a:pPr>
              <a:buNone/>
            </a:pPr>
            <a:r>
              <a:rPr lang="tr-TR" dirty="0" smtClean="0">
                <a:solidFill>
                  <a:schemeClr val="tx1"/>
                </a:solidFill>
              </a:rPr>
              <a:t>• İşten çıkarma</a:t>
            </a:r>
          </a:p>
          <a:p>
            <a:pPr>
              <a:buNone/>
            </a:pPr>
            <a:endParaRPr lang="tr-TR"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5</a:t>
            </a:fld>
            <a:endParaRPr lang="tr-TR">
              <a:solidFill>
                <a:srgbClr val="EEECE1"/>
              </a:solidFill>
            </a:endParaRPr>
          </a:p>
        </p:txBody>
      </p:sp>
    </p:spTree>
    <p:extLst>
      <p:ext uri="{BB962C8B-B14F-4D97-AF65-F5344CB8AC3E}">
        <p14:creationId xmlns:p14="http://schemas.microsoft.com/office/powerpoint/2010/main" val="4225645000"/>
      </p:ext>
    </p:extLst>
  </p:cSld>
  <p:clrMapOvr>
    <a:masterClrMapping/>
  </p:clrMapOvr>
  <p:transition spd="med">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514600" y="457200"/>
            <a:ext cx="7772400" cy="114280"/>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sp>
        <p:nvSpPr>
          <p:cNvPr id="6" name="5 İçerik Yer Tutucusu"/>
          <p:cNvSpPr>
            <a:spLocks noGrp="1"/>
          </p:cNvSpPr>
          <p:nvPr>
            <p:ph idx="1"/>
          </p:nvPr>
        </p:nvSpPr>
        <p:spPr>
          <a:xfrm>
            <a:off x="2514600" y="642918"/>
            <a:ext cx="7772400" cy="5929354"/>
          </a:xfrm>
        </p:spPr>
        <p:style>
          <a:lnRef idx="1">
            <a:schemeClr val="accent5"/>
          </a:lnRef>
          <a:fillRef idx="3">
            <a:schemeClr val="accent5"/>
          </a:fillRef>
          <a:effectRef idx="2">
            <a:schemeClr val="accent5"/>
          </a:effectRef>
          <a:fontRef idx="minor">
            <a:schemeClr val="lt1"/>
          </a:fontRef>
        </p:style>
        <p:txBody>
          <a:bodyPr/>
          <a:lstStyle/>
          <a:p>
            <a:pPr algn="just">
              <a:buNone/>
            </a:pPr>
            <a:r>
              <a:rPr lang="tr-TR" sz="2000" dirty="0">
                <a:solidFill>
                  <a:schemeClr val="tx1"/>
                </a:solidFill>
              </a:rPr>
              <a:t>Genelde işletmelerin uyguladıkları ceza türleri şöyle kademelendirilir: • 1. Suçta: Uyarma • 2. Suçta: Kınama • 3. Suçta: Geçici işten uzaklaştırma • 4. Suçta: İşten çıkarma</a:t>
            </a:r>
          </a:p>
          <a:p>
            <a:pPr algn="just">
              <a:buNone/>
            </a:pPr>
            <a:r>
              <a:rPr lang="tr-TR" sz="2000" b="1" dirty="0">
                <a:solidFill>
                  <a:schemeClr val="tx1"/>
                </a:solidFill>
              </a:rPr>
              <a:t>Suç Grupları</a:t>
            </a:r>
          </a:p>
          <a:p>
            <a:pPr algn="just">
              <a:buNone/>
            </a:pPr>
            <a:r>
              <a:rPr lang="tr-TR" sz="1800" i="1" dirty="0">
                <a:solidFill>
                  <a:schemeClr val="tx1"/>
                </a:solidFill>
              </a:rPr>
              <a:t>Hafif Suçlar: </a:t>
            </a:r>
            <a:r>
              <a:rPr lang="tr-TR" sz="1800" dirty="0">
                <a:solidFill>
                  <a:schemeClr val="tx1"/>
                </a:solidFill>
              </a:rPr>
              <a:t>Hafif suçlar tek tek bakıldığı zaman işletme açısından önemli sonuçlar doğurmaz. Bu tür suçlar herhangi bir kişinin sağlığına veya güvenliğine zarar vermeyen, işletmenin etkin bir biçimde çalışmasını engellemeyen suçlardır. Hafif suçlar özellikle ilk kez işlendiğinde hafif cezalarla karşılık görürler. Bununla birlikte hafif suçlar biriktiği zaman ciddi sonuçlar doğurabilir. </a:t>
            </a:r>
          </a:p>
          <a:p>
            <a:pPr algn="just">
              <a:buNone/>
            </a:pPr>
            <a:r>
              <a:rPr lang="tr-TR" sz="1800" i="1" dirty="0">
                <a:solidFill>
                  <a:schemeClr val="tx1"/>
                </a:solidFill>
              </a:rPr>
              <a:t>Ağır Suçlar: </a:t>
            </a:r>
            <a:r>
              <a:rPr lang="tr-TR" sz="1800" dirty="0">
                <a:solidFill>
                  <a:schemeClr val="tx1"/>
                </a:solidFill>
              </a:rPr>
              <a:t>Ağır suçlar, personelin davranışlarını düzeltmesi için herhangi bir çabaya girmeden, sözlü veya yazılı ikazlara gerek duymadan, işten çıkarmayı veya geçici işten uzaklaştırmayı haklı gösteren suçlardır. Bu tür suçlar örgütsel etkinliğe önemli ölçüde zarar verir, personelin sağlık ve güvenliğini tehdit eder ve personelin moralini olumsuz yönde etkilerler. </a:t>
            </a:r>
            <a:endParaRPr lang="tr-TR" sz="1800"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6</a:t>
            </a:fld>
            <a:endParaRPr lang="tr-TR">
              <a:solidFill>
                <a:srgbClr val="EEECE1"/>
              </a:solidFill>
            </a:endParaRPr>
          </a:p>
        </p:txBody>
      </p:sp>
    </p:spTree>
    <p:extLst>
      <p:ext uri="{BB962C8B-B14F-4D97-AF65-F5344CB8AC3E}">
        <p14:creationId xmlns:p14="http://schemas.microsoft.com/office/powerpoint/2010/main" val="3032955692"/>
      </p:ext>
    </p:extLst>
  </p:cSld>
  <p:clrMapOvr>
    <a:masterClrMapping/>
  </p:clrMapOvr>
  <p:transition spd="med">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a:xfrm>
            <a:off x="2514600" y="457200"/>
            <a:ext cx="7772400" cy="114280"/>
          </a:xfrm>
        </p:spPr>
        <p:style>
          <a:lnRef idx="1">
            <a:schemeClr val="accent3"/>
          </a:lnRef>
          <a:fillRef idx="3">
            <a:schemeClr val="accent3"/>
          </a:fillRef>
          <a:effectRef idx="2">
            <a:schemeClr val="accent3"/>
          </a:effectRef>
          <a:fontRef idx="minor">
            <a:schemeClr val="lt1"/>
          </a:fontRef>
        </p:style>
        <p:txBody>
          <a:bodyPr>
            <a:normAutofit fontScale="90000"/>
          </a:bodyPr>
          <a:lstStyle/>
          <a:p>
            <a:endParaRPr lang="tr-TR" sz="4800" b="1" dirty="0"/>
          </a:p>
        </p:txBody>
      </p:sp>
      <p:pic>
        <p:nvPicPr>
          <p:cNvPr id="7" name="6 İçerik Yer Tutucusu" descr="Ekran Alıntısı2.JPG"/>
          <p:cNvPicPr>
            <a:picLocks noGrp="1" noChangeAspect="1"/>
          </p:cNvPicPr>
          <p:nvPr>
            <p:ph idx="1"/>
          </p:nvPr>
        </p:nvPicPr>
        <p:blipFill>
          <a:blip r:embed="rId2"/>
          <a:stretch>
            <a:fillRect/>
          </a:stretch>
        </p:blipFill>
        <p:spPr>
          <a:xfrm>
            <a:off x="2381224" y="642918"/>
            <a:ext cx="7715304" cy="5786478"/>
          </a:xfrm>
        </p:spPr>
        <p:style>
          <a:lnRef idx="1">
            <a:schemeClr val="accent5"/>
          </a:lnRef>
          <a:fillRef idx="3">
            <a:schemeClr val="accent5"/>
          </a:fillRef>
          <a:effectRef idx="2">
            <a:schemeClr val="accent5"/>
          </a:effectRef>
          <a:fontRef idx="minor">
            <a:schemeClr val="lt1"/>
          </a:fontRef>
        </p:style>
      </p:pic>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7</a:t>
            </a:fld>
            <a:endParaRPr lang="tr-TR">
              <a:solidFill>
                <a:srgbClr val="EEECE1"/>
              </a:solidFill>
            </a:endParaRPr>
          </a:p>
        </p:txBody>
      </p:sp>
    </p:spTree>
    <p:extLst>
      <p:ext uri="{BB962C8B-B14F-4D97-AF65-F5344CB8AC3E}">
        <p14:creationId xmlns:p14="http://schemas.microsoft.com/office/powerpoint/2010/main" val="2429300760"/>
      </p:ext>
    </p:extLst>
  </p:cSld>
  <p:clrMapOvr>
    <a:masterClrMapping/>
  </p:clrMapOvr>
  <p:transition spd="med">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style>
          <a:lnRef idx="1">
            <a:schemeClr val="accent3"/>
          </a:lnRef>
          <a:fillRef idx="3">
            <a:schemeClr val="accent3"/>
          </a:fillRef>
          <a:effectRef idx="2">
            <a:schemeClr val="accent3"/>
          </a:effectRef>
          <a:fontRef idx="minor">
            <a:schemeClr val="lt1"/>
          </a:fontRef>
        </p:style>
        <p:txBody>
          <a:bodyPr>
            <a:normAutofit/>
          </a:bodyPr>
          <a:lstStyle/>
          <a:p>
            <a:r>
              <a:rPr lang="tr-TR" sz="2800" b="1" dirty="0"/>
              <a:t>Suç gruplarına ve tekrarlanma durumuna göre verilecek cezalar</a:t>
            </a:r>
            <a:endParaRPr lang="tr-TR" sz="2800" b="1" dirty="0"/>
          </a:p>
        </p:txBody>
      </p:sp>
      <p:pic>
        <p:nvPicPr>
          <p:cNvPr id="7" name="6 İçerik Yer Tutucusu" descr="Ekran Alıntısı.3JPG.JPG"/>
          <p:cNvPicPr>
            <a:picLocks noGrp="1" noChangeAspect="1"/>
          </p:cNvPicPr>
          <p:nvPr>
            <p:ph idx="1"/>
          </p:nvPr>
        </p:nvPicPr>
        <p:blipFill>
          <a:blip r:embed="rId2"/>
          <a:stretch>
            <a:fillRect/>
          </a:stretch>
        </p:blipFill>
        <p:spPr>
          <a:xfrm>
            <a:off x="2809852" y="2071679"/>
            <a:ext cx="7143800" cy="3714775"/>
          </a:xfrm>
        </p:spPr>
        <p:style>
          <a:lnRef idx="1">
            <a:schemeClr val="accent5"/>
          </a:lnRef>
          <a:fillRef idx="3">
            <a:schemeClr val="accent5"/>
          </a:fillRef>
          <a:effectRef idx="2">
            <a:schemeClr val="accent5"/>
          </a:effectRef>
          <a:fontRef idx="minor">
            <a:schemeClr val="lt1"/>
          </a:fontRef>
        </p:style>
      </p:pic>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8</a:t>
            </a:fld>
            <a:endParaRPr lang="tr-TR">
              <a:solidFill>
                <a:srgbClr val="EEECE1"/>
              </a:solidFill>
            </a:endParaRPr>
          </a:p>
        </p:txBody>
      </p:sp>
    </p:spTree>
    <p:extLst>
      <p:ext uri="{BB962C8B-B14F-4D97-AF65-F5344CB8AC3E}">
        <p14:creationId xmlns:p14="http://schemas.microsoft.com/office/powerpoint/2010/main" val="3644304534"/>
      </p:ext>
    </p:extLst>
  </p:cSld>
  <p:clrMapOvr>
    <a:masterClrMapping/>
  </p:clrMapOvr>
  <p:transition spd="med">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Başlık"/>
          <p:cNvSpPr>
            <a:spLocks noGrp="1"/>
          </p:cNvSpPr>
          <p:nvPr>
            <p:ph type="title"/>
          </p:nvPr>
        </p:nvSpPr>
        <p:spPr/>
        <p:style>
          <a:lnRef idx="1">
            <a:schemeClr val="accent3"/>
          </a:lnRef>
          <a:fillRef idx="3">
            <a:schemeClr val="accent3"/>
          </a:fillRef>
          <a:effectRef idx="2">
            <a:schemeClr val="accent3"/>
          </a:effectRef>
          <a:fontRef idx="minor">
            <a:schemeClr val="lt1"/>
          </a:fontRef>
        </p:style>
        <p:txBody>
          <a:bodyPr>
            <a:normAutofit/>
          </a:bodyPr>
          <a:lstStyle/>
          <a:p>
            <a:r>
              <a:rPr lang="tr-TR" sz="2400" b="1" dirty="0"/>
              <a:t>DİSİPLİN SİSTEMİNİN UYGULANMASI</a:t>
            </a:r>
            <a:endParaRPr lang="tr-TR" sz="2400" b="1" dirty="0"/>
          </a:p>
        </p:txBody>
      </p:sp>
      <p:sp>
        <p:nvSpPr>
          <p:cNvPr id="6" name="5 İçerik Yer Tutucusu"/>
          <p:cNvSpPr>
            <a:spLocks noGrp="1"/>
          </p:cNvSpPr>
          <p:nvPr>
            <p:ph idx="1"/>
          </p:nvPr>
        </p:nvSpPr>
        <p:spPr/>
        <p:style>
          <a:lnRef idx="1">
            <a:schemeClr val="accent5"/>
          </a:lnRef>
          <a:fillRef idx="3">
            <a:schemeClr val="accent5"/>
          </a:fillRef>
          <a:effectRef idx="2">
            <a:schemeClr val="accent5"/>
          </a:effectRef>
          <a:fontRef idx="minor">
            <a:schemeClr val="lt1"/>
          </a:fontRef>
        </p:style>
        <p:txBody>
          <a:bodyPr/>
          <a:lstStyle/>
          <a:p>
            <a:pPr>
              <a:buNone/>
            </a:pPr>
            <a:r>
              <a:rPr lang="tr-TR" b="1" dirty="0" smtClean="0">
                <a:solidFill>
                  <a:schemeClr val="tx1"/>
                </a:solidFill>
              </a:rPr>
              <a:t>1.Suçun Belirlenmesi</a:t>
            </a:r>
          </a:p>
          <a:p>
            <a:pPr>
              <a:buNone/>
            </a:pPr>
            <a:r>
              <a:rPr lang="tr-TR" sz="2400" dirty="0">
                <a:solidFill>
                  <a:schemeClr val="tx1"/>
                </a:solidFill>
              </a:rPr>
              <a:t>İşletmelerde suçları (kural ihlallerini) belirlemek yöneticilerin görevidir. Bu nedenle disiplin uygulaması</a:t>
            </a:r>
          </a:p>
          <a:p>
            <a:pPr>
              <a:buNone/>
            </a:pPr>
            <a:r>
              <a:rPr lang="tr-TR" sz="2400" dirty="0">
                <a:solidFill>
                  <a:schemeClr val="tx1"/>
                </a:solidFill>
              </a:rPr>
              <a:t>yöneticilerin personel davranışlarını gözlemesiyle başlar. Özellikle ilk kademe yöneticilerine</a:t>
            </a:r>
          </a:p>
          <a:p>
            <a:pPr>
              <a:buNone/>
            </a:pPr>
            <a:r>
              <a:rPr lang="tr-TR" sz="2400" dirty="0">
                <a:solidFill>
                  <a:schemeClr val="tx1"/>
                </a:solidFill>
              </a:rPr>
              <a:t>(nezaretçilere) bu noktada çok iş düşer. İlk kademe yöneticileri, disiplin sisteminin belirlenmesinden</a:t>
            </a:r>
          </a:p>
          <a:p>
            <a:pPr algn="just">
              <a:buNone/>
            </a:pPr>
            <a:r>
              <a:rPr lang="tr-TR" sz="2400" dirty="0">
                <a:solidFill>
                  <a:schemeClr val="tx1"/>
                </a:solidFill>
              </a:rPr>
              <a:t>sonuçlarının denetimine kadar tümüyle disiplin olayının içindedirler.</a:t>
            </a:r>
            <a:endParaRPr lang="tr-TR" sz="2400" dirty="0">
              <a:solidFill>
                <a:schemeClr val="tx1"/>
              </a:solidFill>
            </a:endParaRPr>
          </a:p>
        </p:txBody>
      </p:sp>
      <p:sp>
        <p:nvSpPr>
          <p:cNvPr id="5" name="4 Slayt Numarası Yer Tutucusu"/>
          <p:cNvSpPr>
            <a:spLocks noGrp="1"/>
          </p:cNvSpPr>
          <p:nvPr>
            <p:ph type="sldNum" sz="quarter" idx="12"/>
          </p:nvPr>
        </p:nvSpPr>
        <p:spPr/>
        <p:txBody>
          <a:bodyPr/>
          <a:lstStyle/>
          <a:p>
            <a:fld id="{B1DEFA8C-F947-479F-BE07-76B6B3F80BF1}" type="slidenum">
              <a:rPr lang="tr-TR" smtClean="0">
                <a:solidFill>
                  <a:srgbClr val="EEECE1"/>
                </a:solidFill>
              </a:rPr>
              <a:pPr/>
              <a:t>9</a:t>
            </a:fld>
            <a:endParaRPr lang="tr-TR">
              <a:solidFill>
                <a:srgbClr val="EEECE1"/>
              </a:solidFill>
            </a:endParaRPr>
          </a:p>
        </p:txBody>
      </p:sp>
    </p:spTree>
    <p:extLst>
      <p:ext uri="{BB962C8B-B14F-4D97-AF65-F5344CB8AC3E}">
        <p14:creationId xmlns:p14="http://schemas.microsoft.com/office/powerpoint/2010/main" val="246238329"/>
      </p:ext>
    </p:extLst>
  </p:cSld>
  <p:clrMapOvr>
    <a:masterClrMapping/>
  </p:clrMapOvr>
  <p:transition spd="med">
    <p:random/>
  </p:transition>
  <p:timing>
    <p:tnLst>
      <p:par>
        <p:cTn id="1" dur="indefinite" restart="never" nodeType="tmRoot"/>
      </p:par>
    </p:tnLst>
  </p:timing>
</p:sld>
</file>

<file path=ppt/theme/theme1.xml><?xml version="1.0" encoding="utf-8"?>
<a:theme xmlns:a="http://schemas.openxmlformats.org/drawingml/2006/main" name="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9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1.xml><?xml version="1.0" encoding="utf-8"?>
<a:theme xmlns:a="http://schemas.openxmlformats.org/drawingml/2006/main" name="10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2.xml><?xml version="1.0" encoding="utf-8"?>
<a:theme xmlns:a="http://schemas.openxmlformats.org/drawingml/2006/main" name="11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3.xml><?xml version="1.0" encoding="utf-8"?>
<a:theme xmlns:a="http://schemas.openxmlformats.org/drawingml/2006/main" name="12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4.xml><?xml version="1.0" encoding="utf-8"?>
<a:theme xmlns:a="http://schemas.openxmlformats.org/drawingml/2006/main" name="13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15.xml><?xml version="1.0" encoding="utf-8"?>
<a:theme xmlns:a="http://schemas.openxmlformats.org/drawingml/2006/main" name="14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7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8_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NOTEBOOK 1">
        <a:dk1>
          <a:srgbClr val="402000"/>
        </a:dk1>
        <a:lt1>
          <a:srgbClr val="FBFAE2"/>
        </a:lt1>
        <a:dk2>
          <a:srgbClr val="996633"/>
        </a:dk2>
        <a:lt2>
          <a:srgbClr val="A08366"/>
        </a:lt2>
        <a:accent1>
          <a:srgbClr val="CE9964"/>
        </a:accent1>
        <a:accent2>
          <a:srgbClr val="CD3333"/>
        </a:accent2>
        <a:accent3>
          <a:srgbClr val="FDFCEE"/>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2">
        <a:dk1>
          <a:srgbClr val="402000"/>
        </a:dk1>
        <a:lt1>
          <a:srgbClr val="FFFFFF"/>
        </a:lt1>
        <a:dk2>
          <a:srgbClr val="996633"/>
        </a:dk2>
        <a:lt2>
          <a:srgbClr val="A08366"/>
        </a:lt2>
        <a:accent1>
          <a:srgbClr val="CE9964"/>
        </a:accent1>
        <a:accent2>
          <a:srgbClr val="CD3333"/>
        </a:accent2>
        <a:accent3>
          <a:srgbClr val="FFFFFF"/>
        </a:accent3>
        <a:accent4>
          <a:srgbClr val="351A00"/>
        </a:accent4>
        <a:accent5>
          <a:srgbClr val="E3CAB8"/>
        </a:accent5>
        <a:accent6>
          <a:srgbClr val="BA2D2D"/>
        </a:accent6>
        <a:hlink>
          <a:srgbClr val="9A7F32"/>
        </a:hlink>
        <a:folHlink>
          <a:srgbClr val="ECA07A"/>
        </a:folHlink>
      </a:clrScheme>
      <a:clrMap bg1="lt1" tx1="dk1" bg2="lt2" tx2="dk2" accent1="accent1" accent2="accent2" accent3="accent3" accent4="accent4" accent5="accent5" accent6="accent6" hlink="hlink" folHlink="folHlink"/>
    </a:extraClrScheme>
    <a:extraClrScheme>
      <a:clrScheme name="NOTEBOOK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NOTEBOOK 4">
        <a:dk1>
          <a:srgbClr val="1C1C1C"/>
        </a:dk1>
        <a:lt1>
          <a:srgbClr val="FFFFFF"/>
        </a:lt1>
        <a:dk2>
          <a:srgbClr val="000066"/>
        </a:dk2>
        <a:lt2>
          <a:srgbClr val="666699"/>
        </a:lt2>
        <a:accent1>
          <a:srgbClr val="FF5050"/>
        </a:accent1>
        <a:accent2>
          <a:srgbClr val="009999"/>
        </a:accent2>
        <a:accent3>
          <a:srgbClr val="FFFFFF"/>
        </a:accent3>
        <a:accent4>
          <a:srgbClr val="161616"/>
        </a:accent4>
        <a:accent5>
          <a:srgbClr val="FFB3B3"/>
        </a:accent5>
        <a:accent6>
          <a:srgbClr val="008A8A"/>
        </a:accent6>
        <a:hlink>
          <a:srgbClr val="3366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5</TotalTime>
  <Words>687</Words>
  <Application>Microsoft Office PowerPoint</Application>
  <PresentationFormat>Geniş ekran</PresentationFormat>
  <Paragraphs>75</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15</vt:i4>
      </vt:variant>
      <vt:variant>
        <vt:lpstr>Slayt Başlıkları</vt:lpstr>
      </vt:variant>
      <vt:variant>
        <vt:i4>15</vt:i4>
      </vt:variant>
    </vt:vector>
  </HeadingPairs>
  <TitlesOfParts>
    <vt:vector size="33" baseType="lpstr">
      <vt:lpstr>Calibri</vt:lpstr>
      <vt:lpstr>Monotype Sorts</vt:lpstr>
      <vt:lpstr>Times New Roman</vt:lpstr>
      <vt:lpstr>Tema1</vt:lpstr>
      <vt:lpstr>1_Tema1</vt:lpstr>
      <vt:lpstr>2_Tema1</vt:lpstr>
      <vt:lpstr>3_Tema1</vt:lpstr>
      <vt:lpstr>4_Tema1</vt:lpstr>
      <vt:lpstr>5_Tema1</vt:lpstr>
      <vt:lpstr>6_Tema1</vt:lpstr>
      <vt:lpstr>7_Tema1</vt:lpstr>
      <vt:lpstr>8_Tema1</vt:lpstr>
      <vt:lpstr>9_Tema1</vt:lpstr>
      <vt:lpstr>10_Tema1</vt:lpstr>
      <vt:lpstr>11_Tema1</vt:lpstr>
      <vt:lpstr>12_Tema1</vt:lpstr>
      <vt:lpstr>13_Tema1</vt:lpstr>
      <vt:lpstr>14_Tema1</vt:lpstr>
      <vt:lpstr>6.3. Şikayet ve Disiplin</vt:lpstr>
      <vt:lpstr>PowerPoint Sunusu</vt:lpstr>
      <vt:lpstr>PowerPoint Sunusu</vt:lpstr>
      <vt:lpstr>PowerPoint Sunusu</vt:lpstr>
      <vt:lpstr>PowerPoint Sunusu</vt:lpstr>
      <vt:lpstr>PowerPoint Sunusu</vt:lpstr>
      <vt:lpstr>PowerPoint Sunusu</vt:lpstr>
      <vt:lpstr>Suç gruplarına ve tekrarlanma durumuna göre verilecek cezalar</vt:lpstr>
      <vt:lpstr>DİSİPLİN SİSTEMİNİN UYGULANMASI</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6.3. Şikayet ve Disiplin</dc:title>
  <dc:creator>OZLEM ATAY</dc:creator>
  <cp:lastModifiedBy>OZLEM ATAY</cp:lastModifiedBy>
  <cp:revision>1</cp:revision>
  <dcterms:created xsi:type="dcterms:W3CDTF">2016-05-23T10:33:05Z</dcterms:created>
  <dcterms:modified xsi:type="dcterms:W3CDTF">2016-05-23T10:38:07Z</dcterms:modified>
</cp:coreProperties>
</file>