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6C21-1C95-40E5-8A99-DA16B957CA41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3AD1E-0FCD-4021-81C5-CA5A29FFE7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6C21-1C95-40E5-8A99-DA16B957CA41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3AD1E-0FCD-4021-81C5-CA5A29FFE7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6C21-1C95-40E5-8A99-DA16B957CA41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3AD1E-0FCD-4021-81C5-CA5A29FFE7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6C21-1C95-40E5-8A99-DA16B957CA41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3AD1E-0FCD-4021-81C5-CA5A29FFE7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6C21-1C95-40E5-8A99-DA16B957CA41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3AD1E-0FCD-4021-81C5-CA5A29FFE7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6C21-1C95-40E5-8A99-DA16B957CA41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3AD1E-0FCD-4021-81C5-CA5A29FFE7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6C21-1C95-40E5-8A99-DA16B957CA41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3AD1E-0FCD-4021-81C5-CA5A29FFE7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6C21-1C95-40E5-8A99-DA16B957CA41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3AD1E-0FCD-4021-81C5-CA5A29FFE7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6C21-1C95-40E5-8A99-DA16B957CA41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3AD1E-0FCD-4021-81C5-CA5A29FFE7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6C21-1C95-40E5-8A99-DA16B957CA41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3AD1E-0FCD-4021-81C5-CA5A29FFE7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E6C21-1C95-40E5-8A99-DA16B957CA41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3AD1E-0FCD-4021-81C5-CA5A29FFE7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E6C21-1C95-40E5-8A99-DA16B957CA41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3AD1E-0FCD-4021-81C5-CA5A29FFE77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1. ders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SANAT VE ZANAAT KAVRAMLARI</a:t>
            </a:r>
          </a:p>
          <a:p>
            <a:r>
              <a:rPr lang="tr-TR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GELENEKSEL SANATLAR / EL SANATLARI</a:t>
            </a:r>
          </a:p>
          <a:p>
            <a:endParaRPr lang="tr-T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642910" y="571480"/>
            <a:ext cx="7129490" cy="5067320"/>
          </a:xfrm>
        </p:spPr>
        <p:txBody>
          <a:bodyPr numCol="1">
            <a:normAutofit fontScale="92500" lnSpcReduction="20000"/>
          </a:bodyPr>
          <a:lstStyle/>
          <a:p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FARKLILIKLAR BENZERLİKLER</a:t>
            </a:r>
          </a:p>
          <a:p>
            <a:endParaRPr lang="tr-TR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0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SANAT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	 		 </a:t>
            </a:r>
            <a:r>
              <a:rPr lang="tr-TR" sz="20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ZANAAT (EL SANATLARI) </a:t>
            </a:r>
            <a:endParaRPr lang="tr-TR" sz="18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Ekol (Gotik-Kübizm-	* -</a:t>
            </a:r>
          </a:p>
          <a:p>
            <a:pPr algn="just"/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Materyalizm vb)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*Öğrenim (sınırlı)		*Eğitim (usta yanında,uzun ve 			                 zor, usta çırak ilişkisi)	</a:t>
            </a: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*Sanatçı			*Zanaatkar</a:t>
            </a: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*Esinlenmeli		*Geleneksel bilmeli</a:t>
            </a: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*Yaptığı işin sorumlu-	*Zanaatkar da alır.</a:t>
            </a:r>
          </a:p>
          <a:p>
            <a:pPr algn="just"/>
            <a:r>
              <a:rPr lang="tr-TR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luğunu</a:t>
            </a:r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alır</a:t>
            </a: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*İmzasını atar		*Damga veya isim. İmza vardır, 			                 hepsinde olmayabilir.</a:t>
            </a: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*üslup var		*üslup var</a:t>
            </a: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*Tek ürün		*Yoğun üretim</a:t>
            </a: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*Yetenek önemli		*El becerisi önemli, emeğin 			                  katkı ölçüsünde değer biçilir.</a:t>
            </a:r>
          </a:p>
          <a:p>
            <a:pPr algn="just"/>
            <a:r>
              <a:rPr lang="tr-TR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</a:t>
            </a:r>
            <a:endParaRPr lang="tr-TR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 smtClean="0"/>
              <a:t>geleneksel sanatlar/el sanatlarının </a:t>
            </a:r>
            <a:br>
              <a:rPr lang="tr-TR" sz="3200" dirty="0" smtClean="0"/>
            </a:br>
            <a:r>
              <a:rPr lang="tr-TR" sz="3200" dirty="0" smtClean="0"/>
              <a:t>tanımı, kökeni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Kırsalda yaşam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İhtiyacın karşılanması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Fazlasının satılması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Hammadde çevrede bulunuyor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Boş zaman değerlendirme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Gelenek görenek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El sanatları, geleneksel sanatlar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Bir kısmı devam ediyor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Bir kısmı kaybolmuş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Bir kısmı kaybolmak üzere</a:t>
            </a: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 Demirciler, yemeniciler, bakırcılar, halıcılar, sepetçiler, dokumacılar …</a:t>
            </a:r>
          </a:p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El sanatlarının geleceği hakkında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 kısmının sürdürülmesine yönelik öneriler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Kaybolmuş ya da kaybolmak üzere olanların ürünlerin tespiti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Somut ve somut olmayan kültürel miras bakımından önemi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mirasın gelecek nesillere ulaştırılması 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Somut mirasın korunması,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konservasyon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92</Words>
  <Application>Microsoft Office PowerPoint</Application>
  <PresentationFormat>Ekran Gösterisi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1. ders</vt:lpstr>
      <vt:lpstr>Slayt 2</vt:lpstr>
      <vt:lpstr> geleneksel sanatlar/el sanatlarının  tanımı, kökeni</vt:lpstr>
      <vt:lpstr>El sanatları, geleneksel sanatlar</vt:lpstr>
      <vt:lpstr>El sanatlarının geleceği hakkında</vt:lpstr>
    </vt:vector>
  </TitlesOfParts>
  <Company>ankara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DERS</dc:title>
  <dc:creator>a</dc:creator>
  <cp:lastModifiedBy>a</cp:lastModifiedBy>
  <cp:revision>25</cp:revision>
  <dcterms:created xsi:type="dcterms:W3CDTF">1980-01-03T22:03:52Z</dcterms:created>
  <dcterms:modified xsi:type="dcterms:W3CDTF">2018-04-29T08:30:46Z</dcterms:modified>
</cp:coreProperties>
</file>