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70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40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91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9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41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31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4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00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87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27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32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9BCD3-8634-43F8-ABB8-6E5662CCA746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E8249-16FE-4D48-95B4-4E6D818992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5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10.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99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70471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28911"/>
            <a:ext cx="10515600" cy="7998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REKOMB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NANT DNA TEKNOLOJ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İSİ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613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B452 Ökaryot Genetiği</vt:lpstr>
      <vt:lpstr>10.HAFTA KONU(LAR)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3</cp:revision>
  <dcterms:created xsi:type="dcterms:W3CDTF">2017-12-10T19:28:15Z</dcterms:created>
  <dcterms:modified xsi:type="dcterms:W3CDTF">2017-12-10T20:13:18Z</dcterms:modified>
</cp:coreProperties>
</file>