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F862B-0A6C-4D6E-8840-3D5BC8C9FC4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6D0C912-DA70-4FDC-A5B2-90555CDC574C}">
      <dgm:prSet phldrT="[Metin]"/>
      <dgm:spPr/>
      <dgm:t>
        <a:bodyPr/>
        <a:lstStyle/>
        <a:p>
          <a:r>
            <a:rPr lang="tr-TR" dirty="0" smtClean="0"/>
            <a:t>Sayılar ve İşlemler</a:t>
          </a:r>
          <a:endParaRPr lang="tr-TR" dirty="0"/>
        </a:p>
      </dgm:t>
    </dgm:pt>
    <dgm:pt modelId="{96FC7E5F-F32B-44D9-ADE0-297C79DEEF09}" type="parTrans" cxnId="{93E453FA-1B53-4867-825C-7C42B23AA6D3}">
      <dgm:prSet/>
      <dgm:spPr/>
      <dgm:t>
        <a:bodyPr/>
        <a:lstStyle/>
        <a:p>
          <a:endParaRPr lang="tr-TR"/>
        </a:p>
      </dgm:t>
    </dgm:pt>
    <dgm:pt modelId="{ACCE0A3F-5467-4A53-90FB-E677F75BEABE}" type="sibTrans" cxnId="{93E453FA-1B53-4867-825C-7C42B23AA6D3}">
      <dgm:prSet/>
      <dgm:spPr/>
      <dgm:t>
        <a:bodyPr/>
        <a:lstStyle/>
        <a:p>
          <a:endParaRPr lang="tr-TR"/>
        </a:p>
      </dgm:t>
    </dgm:pt>
    <dgm:pt modelId="{95085B50-26E1-4256-8850-CFD1ED55D1DE}">
      <dgm:prSet phldrT="[Metin]"/>
      <dgm:spPr/>
      <dgm:t>
        <a:bodyPr/>
        <a:lstStyle/>
        <a:p>
          <a:r>
            <a:rPr lang="tr-TR" dirty="0" smtClean="0"/>
            <a:t>Doğal Sayılar</a:t>
          </a:r>
          <a:endParaRPr lang="tr-TR" dirty="0"/>
        </a:p>
      </dgm:t>
    </dgm:pt>
    <dgm:pt modelId="{50EA4C4F-1700-4486-BF0C-378B48DF3C15}" type="parTrans" cxnId="{3A33BF66-B371-444F-A01A-8A8830031FB1}">
      <dgm:prSet/>
      <dgm:spPr/>
      <dgm:t>
        <a:bodyPr/>
        <a:lstStyle/>
        <a:p>
          <a:endParaRPr lang="tr-TR"/>
        </a:p>
      </dgm:t>
    </dgm:pt>
    <dgm:pt modelId="{55A46887-C17D-4FF5-B7E1-1C43CB681884}" type="sibTrans" cxnId="{3A33BF66-B371-444F-A01A-8A8830031FB1}">
      <dgm:prSet/>
      <dgm:spPr/>
      <dgm:t>
        <a:bodyPr/>
        <a:lstStyle/>
        <a:p>
          <a:endParaRPr lang="tr-TR"/>
        </a:p>
      </dgm:t>
    </dgm:pt>
    <dgm:pt modelId="{F1C6CADD-777F-492C-9989-8F6075D8FD06}">
      <dgm:prSet phldrT="[Metin]"/>
      <dgm:spPr/>
      <dgm:t>
        <a:bodyPr/>
        <a:lstStyle/>
        <a:p>
          <a:r>
            <a:rPr lang="tr-TR" dirty="0" smtClean="0"/>
            <a:t>Doğal sayılarla toplama</a:t>
          </a:r>
          <a:endParaRPr lang="tr-TR" dirty="0"/>
        </a:p>
      </dgm:t>
    </dgm:pt>
    <dgm:pt modelId="{6C67C1AA-1A5F-4AEC-BECF-2B166AC3E441}" type="parTrans" cxnId="{2194064D-BCA8-4A9E-87A9-83DF7254B7F2}">
      <dgm:prSet/>
      <dgm:spPr/>
      <dgm:t>
        <a:bodyPr/>
        <a:lstStyle/>
        <a:p>
          <a:endParaRPr lang="tr-TR"/>
        </a:p>
      </dgm:t>
    </dgm:pt>
    <dgm:pt modelId="{328D61AD-C024-4303-9CEB-D67A121C054E}" type="sibTrans" cxnId="{2194064D-BCA8-4A9E-87A9-83DF7254B7F2}">
      <dgm:prSet/>
      <dgm:spPr/>
      <dgm:t>
        <a:bodyPr/>
        <a:lstStyle/>
        <a:p>
          <a:endParaRPr lang="tr-TR"/>
        </a:p>
      </dgm:t>
    </dgm:pt>
    <dgm:pt modelId="{F7D5E49A-3A3C-419A-BC9B-86E3A7029B10}">
      <dgm:prSet phldrT="[Metin]"/>
      <dgm:spPr/>
      <dgm:t>
        <a:bodyPr/>
        <a:lstStyle/>
        <a:p>
          <a:r>
            <a:rPr lang="tr-TR" dirty="0" smtClean="0"/>
            <a:t>Geometri</a:t>
          </a:r>
          <a:endParaRPr lang="tr-TR" dirty="0"/>
        </a:p>
      </dgm:t>
    </dgm:pt>
    <dgm:pt modelId="{0F29C8F6-A79C-4F40-A8FE-98BFFBD9FB60}" type="parTrans" cxnId="{1DBF6E39-FC33-488B-810A-4A69E0352D05}">
      <dgm:prSet/>
      <dgm:spPr/>
      <dgm:t>
        <a:bodyPr/>
        <a:lstStyle/>
        <a:p>
          <a:endParaRPr lang="tr-TR"/>
        </a:p>
      </dgm:t>
    </dgm:pt>
    <dgm:pt modelId="{C6AFC377-FEDF-4A12-8373-263CAB3F2376}" type="sibTrans" cxnId="{1DBF6E39-FC33-488B-810A-4A69E0352D05}">
      <dgm:prSet/>
      <dgm:spPr/>
      <dgm:t>
        <a:bodyPr/>
        <a:lstStyle/>
        <a:p>
          <a:endParaRPr lang="tr-TR"/>
        </a:p>
      </dgm:t>
    </dgm:pt>
    <dgm:pt modelId="{C1DCCC7E-C681-4755-9676-F0925A9E38E7}">
      <dgm:prSet phldrT="[Metin]"/>
      <dgm:spPr/>
      <dgm:t>
        <a:bodyPr/>
        <a:lstStyle/>
        <a:p>
          <a:r>
            <a:rPr lang="tr-TR" dirty="0" smtClean="0"/>
            <a:t>Geometrik cisimler ve şekiller</a:t>
          </a:r>
          <a:endParaRPr lang="tr-TR" dirty="0"/>
        </a:p>
      </dgm:t>
    </dgm:pt>
    <dgm:pt modelId="{EF6263D3-32F8-42AA-8EA0-D39E3737AF36}" type="parTrans" cxnId="{98F37721-53BD-48EE-BB5C-91C9BBF94AC1}">
      <dgm:prSet/>
      <dgm:spPr/>
      <dgm:t>
        <a:bodyPr/>
        <a:lstStyle/>
        <a:p>
          <a:endParaRPr lang="tr-TR"/>
        </a:p>
      </dgm:t>
    </dgm:pt>
    <dgm:pt modelId="{B0225CCE-E1E7-4EA9-9151-6B11AB0CCD5E}" type="sibTrans" cxnId="{98F37721-53BD-48EE-BB5C-91C9BBF94AC1}">
      <dgm:prSet/>
      <dgm:spPr/>
      <dgm:t>
        <a:bodyPr/>
        <a:lstStyle/>
        <a:p>
          <a:endParaRPr lang="tr-TR"/>
        </a:p>
      </dgm:t>
    </dgm:pt>
    <dgm:pt modelId="{054C11C1-D629-48B6-A996-6A2E60A759A5}">
      <dgm:prSet phldrT="[Metin]"/>
      <dgm:spPr/>
      <dgm:t>
        <a:bodyPr/>
        <a:lstStyle/>
        <a:p>
          <a:r>
            <a:rPr lang="tr-TR" dirty="0" smtClean="0"/>
            <a:t>Uzamsal ilişkiler</a:t>
          </a:r>
          <a:endParaRPr lang="tr-TR" dirty="0"/>
        </a:p>
      </dgm:t>
    </dgm:pt>
    <dgm:pt modelId="{6AC75B9F-7209-48AF-8C0B-99A105701A88}" type="parTrans" cxnId="{766020EA-559A-4C6C-AB4F-D442262C2112}">
      <dgm:prSet/>
      <dgm:spPr/>
      <dgm:t>
        <a:bodyPr/>
        <a:lstStyle/>
        <a:p>
          <a:endParaRPr lang="tr-TR"/>
        </a:p>
      </dgm:t>
    </dgm:pt>
    <dgm:pt modelId="{0DA830C5-00CA-415B-B86F-A956774F9A62}" type="sibTrans" cxnId="{766020EA-559A-4C6C-AB4F-D442262C2112}">
      <dgm:prSet/>
      <dgm:spPr/>
      <dgm:t>
        <a:bodyPr/>
        <a:lstStyle/>
        <a:p>
          <a:endParaRPr lang="tr-TR"/>
        </a:p>
      </dgm:t>
    </dgm:pt>
    <dgm:pt modelId="{BE1C0B56-8382-4166-AF01-3287680D3159}">
      <dgm:prSet phldrT="[Metin]"/>
      <dgm:spPr/>
      <dgm:t>
        <a:bodyPr/>
        <a:lstStyle/>
        <a:p>
          <a:r>
            <a:rPr lang="tr-TR" dirty="0" smtClean="0"/>
            <a:t>Ölçme</a:t>
          </a:r>
          <a:endParaRPr lang="tr-TR" dirty="0"/>
        </a:p>
      </dgm:t>
    </dgm:pt>
    <dgm:pt modelId="{F43D1C8A-9741-4213-B3C2-6D15A81FB4E9}" type="parTrans" cxnId="{D416A2EE-57F7-43F3-BC09-AED5BD7F0499}">
      <dgm:prSet/>
      <dgm:spPr/>
      <dgm:t>
        <a:bodyPr/>
        <a:lstStyle/>
        <a:p>
          <a:endParaRPr lang="tr-TR"/>
        </a:p>
      </dgm:t>
    </dgm:pt>
    <dgm:pt modelId="{0A56C3DB-5173-438A-A512-D1D70F4EB14D}" type="sibTrans" cxnId="{D416A2EE-57F7-43F3-BC09-AED5BD7F0499}">
      <dgm:prSet/>
      <dgm:spPr/>
      <dgm:t>
        <a:bodyPr/>
        <a:lstStyle/>
        <a:p>
          <a:endParaRPr lang="tr-TR"/>
        </a:p>
      </dgm:t>
    </dgm:pt>
    <dgm:pt modelId="{381DE2D7-43D2-4CE8-927B-B0F9CF28C412}">
      <dgm:prSet phldrT="[Metin]"/>
      <dgm:spPr/>
      <dgm:t>
        <a:bodyPr/>
        <a:lstStyle/>
        <a:p>
          <a:r>
            <a:rPr lang="tr-TR" dirty="0" smtClean="0"/>
            <a:t>Veri toplama ve değerlendirme</a:t>
          </a:r>
          <a:endParaRPr lang="tr-TR" dirty="0"/>
        </a:p>
      </dgm:t>
    </dgm:pt>
    <dgm:pt modelId="{4EC4DEB3-0119-4807-984E-0DD627C5DDF4}" type="parTrans" cxnId="{EA7414B7-11A2-4C55-BEBF-5884EA9D209E}">
      <dgm:prSet/>
      <dgm:spPr/>
      <dgm:t>
        <a:bodyPr/>
        <a:lstStyle/>
        <a:p>
          <a:endParaRPr lang="tr-TR"/>
        </a:p>
      </dgm:t>
    </dgm:pt>
    <dgm:pt modelId="{F586C132-49D9-41F2-B5A8-D8B0854349D4}" type="sibTrans" cxnId="{EA7414B7-11A2-4C55-BEBF-5884EA9D209E}">
      <dgm:prSet/>
      <dgm:spPr/>
      <dgm:t>
        <a:bodyPr/>
        <a:lstStyle/>
        <a:p>
          <a:endParaRPr lang="tr-TR"/>
        </a:p>
      </dgm:t>
    </dgm:pt>
    <dgm:pt modelId="{C922CC76-085C-41EE-A144-FE0D620A0CF7}">
      <dgm:prSet phldrT="[Metin]"/>
      <dgm:spPr/>
      <dgm:t>
        <a:bodyPr/>
        <a:lstStyle/>
        <a:p>
          <a:r>
            <a:rPr lang="tr-TR" dirty="0" smtClean="0"/>
            <a:t>Doğal sayılarla çıkarma</a:t>
          </a:r>
          <a:endParaRPr lang="tr-TR" dirty="0"/>
        </a:p>
      </dgm:t>
    </dgm:pt>
    <dgm:pt modelId="{DAE7162D-136E-4BDB-9D62-176021B4755F}" type="parTrans" cxnId="{3CFF2BA2-EB7D-4730-B87F-359352641D53}">
      <dgm:prSet/>
      <dgm:spPr/>
      <dgm:t>
        <a:bodyPr/>
        <a:lstStyle/>
        <a:p>
          <a:endParaRPr lang="tr-TR"/>
        </a:p>
      </dgm:t>
    </dgm:pt>
    <dgm:pt modelId="{34CD6E93-2C1E-4F83-AE69-36EC78500D8B}" type="sibTrans" cxnId="{3CFF2BA2-EB7D-4730-B87F-359352641D53}">
      <dgm:prSet/>
      <dgm:spPr/>
      <dgm:t>
        <a:bodyPr/>
        <a:lstStyle/>
        <a:p>
          <a:endParaRPr lang="tr-TR"/>
        </a:p>
      </dgm:t>
    </dgm:pt>
    <dgm:pt modelId="{0218DEEC-F633-4041-AE5C-3A2F281158C0}">
      <dgm:prSet phldrT="[Metin]"/>
      <dgm:spPr/>
      <dgm:t>
        <a:bodyPr/>
        <a:lstStyle/>
        <a:p>
          <a:r>
            <a:rPr lang="tr-TR" dirty="0" smtClean="0"/>
            <a:t>Doğal sayılarla çarpma</a:t>
          </a:r>
          <a:endParaRPr lang="tr-TR" dirty="0"/>
        </a:p>
      </dgm:t>
    </dgm:pt>
    <dgm:pt modelId="{D9630184-21FB-4887-B2BC-011F805E26DC}" type="parTrans" cxnId="{3666660E-A943-4F0B-92FD-A3A81E1A5FDE}">
      <dgm:prSet/>
      <dgm:spPr/>
      <dgm:t>
        <a:bodyPr/>
        <a:lstStyle/>
        <a:p>
          <a:endParaRPr lang="tr-TR"/>
        </a:p>
      </dgm:t>
    </dgm:pt>
    <dgm:pt modelId="{EF886714-A2D5-4FC6-8004-3DCD09C74E67}" type="sibTrans" cxnId="{3666660E-A943-4F0B-92FD-A3A81E1A5FDE}">
      <dgm:prSet/>
      <dgm:spPr/>
      <dgm:t>
        <a:bodyPr/>
        <a:lstStyle/>
        <a:p>
          <a:endParaRPr lang="tr-TR"/>
        </a:p>
      </dgm:t>
    </dgm:pt>
    <dgm:pt modelId="{2F14254B-B68E-47FF-AF7A-78E5969478FB}">
      <dgm:prSet phldrT="[Metin]"/>
      <dgm:spPr/>
      <dgm:t>
        <a:bodyPr/>
        <a:lstStyle/>
        <a:p>
          <a:r>
            <a:rPr lang="tr-TR" dirty="0" smtClean="0"/>
            <a:t>Doğal sayılarla bölme</a:t>
          </a:r>
          <a:endParaRPr lang="tr-TR" dirty="0"/>
        </a:p>
      </dgm:t>
    </dgm:pt>
    <dgm:pt modelId="{892EE447-67B1-404F-BE04-997F5EE05AAB}" type="parTrans" cxnId="{526621F0-BEAF-48CC-9EF6-E6768D35D45F}">
      <dgm:prSet/>
      <dgm:spPr/>
      <dgm:t>
        <a:bodyPr/>
        <a:lstStyle/>
        <a:p>
          <a:endParaRPr lang="tr-TR"/>
        </a:p>
      </dgm:t>
    </dgm:pt>
    <dgm:pt modelId="{78685809-6969-432C-8FE1-5D75A13B7D90}" type="sibTrans" cxnId="{526621F0-BEAF-48CC-9EF6-E6768D35D45F}">
      <dgm:prSet/>
      <dgm:spPr/>
      <dgm:t>
        <a:bodyPr/>
        <a:lstStyle/>
        <a:p>
          <a:endParaRPr lang="tr-TR"/>
        </a:p>
      </dgm:t>
    </dgm:pt>
    <dgm:pt modelId="{5DC938E9-ECB2-4402-93E6-45255011CFCA}">
      <dgm:prSet phldrT="[Metin]"/>
      <dgm:spPr/>
      <dgm:t>
        <a:bodyPr/>
        <a:lstStyle/>
        <a:p>
          <a:r>
            <a:rPr lang="tr-TR" dirty="0" smtClean="0"/>
            <a:t>Kesirler</a:t>
          </a:r>
          <a:endParaRPr lang="tr-TR" dirty="0"/>
        </a:p>
      </dgm:t>
    </dgm:pt>
    <dgm:pt modelId="{74F65A63-7DAE-4001-9BBD-04288E5D073F}" type="parTrans" cxnId="{9E53A1EC-DC94-4089-B6ED-8B7AAFBCEDB1}">
      <dgm:prSet/>
      <dgm:spPr/>
      <dgm:t>
        <a:bodyPr/>
        <a:lstStyle/>
        <a:p>
          <a:endParaRPr lang="tr-TR"/>
        </a:p>
      </dgm:t>
    </dgm:pt>
    <dgm:pt modelId="{125D94AD-E6D3-4402-8915-38F2F2518CE9}" type="sibTrans" cxnId="{9E53A1EC-DC94-4089-B6ED-8B7AAFBCEDB1}">
      <dgm:prSet/>
      <dgm:spPr/>
      <dgm:t>
        <a:bodyPr/>
        <a:lstStyle/>
        <a:p>
          <a:endParaRPr lang="tr-TR"/>
        </a:p>
      </dgm:t>
    </dgm:pt>
    <dgm:pt modelId="{3AFC6227-56AF-4A95-83E7-2302C4272F24}">
      <dgm:prSet phldrT="[Metin]"/>
      <dgm:spPr/>
      <dgm:t>
        <a:bodyPr/>
        <a:lstStyle/>
        <a:p>
          <a:r>
            <a:rPr lang="tr-TR" dirty="0" smtClean="0"/>
            <a:t>Kesirlerle İşlemler</a:t>
          </a:r>
          <a:endParaRPr lang="tr-TR" dirty="0"/>
        </a:p>
      </dgm:t>
    </dgm:pt>
    <dgm:pt modelId="{D8ECA045-A679-47F3-B401-F03FFE8DAD20}" type="parTrans" cxnId="{621BA447-80A4-4B74-B468-6B5A83535841}">
      <dgm:prSet/>
      <dgm:spPr/>
      <dgm:t>
        <a:bodyPr/>
        <a:lstStyle/>
        <a:p>
          <a:endParaRPr lang="tr-TR"/>
        </a:p>
      </dgm:t>
    </dgm:pt>
    <dgm:pt modelId="{57638CAC-C362-4D11-BCB6-79C8C4AE66F1}" type="sibTrans" cxnId="{621BA447-80A4-4B74-B468-6B5A83535841}">
      <dgm:prSet/>
      <dgm:spPr/>
      <dgm:t>
        <a:bodyPr/>
        <a:lstStyle/>
        <a:p>
          <a:endParaRPr lang="tr-TR"/>
        </a:p>
      </dgm:t>
    </dgm:pt>
    <dgm:pt modelId="{8109C1E9-9366-4970-B38E-0004FAEDCCE9}">
      <dgm:prSet phldrT="[Metin]"/>
      <dgm:spPr/>
      <dgm:t>
        <a:bodyPr/>
        <a:lstStyle/>
        <a:p>
          <a:endParaRPr lang="tr-TR" dirty="0"/>
        </a:p>
      </dgm:t>
    </dgm:pt>
    <dgm:pt modelId="{D43D4441-BCFE-4C73-AEC8-01274F432DDF}" type="parTrans" cxnId="{1C1FF621-61EC-4CBB-AD50-3AE1EFFFCB85}">
      <dgm:prSet/>
      <dgm:spPr/>
      <dgm:t>
        <a:bodyPr/>
        <a:lstStyle/>
        <a:p>
          <a:endParaRPr lang="tr-TR"/>
        </a:p>
      </dgm:t>
    </dgm:pt>
    <dgm:pt modelId="{C5C7D45F-B7CE-4E5A-A5B1-3B1BF01DE231}" type="sibTrans" cxnId="{1C1FF621-61EC-4CBB-AD50-3AE1EFFFCB85}">
      <dgm:prSet/>
      <dgm:spPr/>
      <dgm:t>
        <a:bodyPr/>
        <a:lstStyle/>
        <a:p>
          <a:endParaRPr lang="tr-TR"/>
        </a:p>
      </dgm:t>
    </dgm:pt>
    <dgm:pt modelId="{0E28FEBB-A9BB-4F84-8E9E-92C0A5D19706}">
      <dgm:prSet phldrT="[Metin]"/>
      <dgm:spPr/>
      <dgm:t>
        <a:bodyPr/>
        <a:lstStyle/>
        <a:p>
          <a:r>
            <a:rPr lang="tr-TR" dirty="0" smtClean="0"/>
            <a:t>Veri İşleme</a:t>
          </a:r>
          <a:endParaRPr lang="tr-TR" dirty="0"/>
        </a:p>
      </dgm:t>
    </dgm:pt>
    <dgm:pt modelId="{9558901E-D979-4CDF-87FB-2E0098459558}" type="parTrans" cxnId="{E85AE532-4B1F-4141-A332-841120F906D5}">
      <dgm:prSet/>
      <dgm:spPr/>
      <dgm:t>
        <a:bodyPr/>
        <a:lstStyle/>
        <a:p>
          <a:endParaRPr lang="tr-TR"/>
        </a:p>
      </dgm:t>
    </dgm:pt>
    <dgm:pt modelId="{2FFA2BC1-F33C-4BAB-A0AC-913B5A549EAF}" type="sibTrans" cxnId="{E85AE532-4B1F-4141-A332-841120F906D5}">
      <dgm:prSet/>
      <dgm:spPr/>
      <dgm:t>
        <a:bodyPr/>
        <a:lstStyle/>
        <a:p>
          <a:endParaRPr lang="tr-TR"/>
        </a:p>
      </dgm:t>
    </dgm:pt>
    <dgm:pt modelId="{65B7760E-51B9-40BD-BB2B-1A8BE950DE2F}">
      <dgm:prSet/>
      <dgm:spPr/>
      <dgm:t>
        <a:bodyPr/>
        <a:lstStyle/>
        <a:p>
          <a:r>
            <a:rPr lang="tr-TR" dirty="0" smtClean="0"/>
            <a:t>Uzunluk </a:t>
          </a:r>
          <a:endParaRPr lang="tr-TR" dirty="0"/>
        </a:p>
      </dgm:t>
    </dgm:pt>
    <dgm:pt modelId="{E1CBC70E-3C92-437F-8CE5-8146E1C9C1E8}" type="parTrans" cxnId="{CAE4B32A-8462-40CE-B2C6-FA021B63F437}">
      <dgm:prSet/>
      <dgm:spPr/>
      <dgm:t>
        <a:bodyPr/>
        <a:lstStyle/>
        <a:p>
          <a:endParaRPr lang="tr-TR"/>
        </a:p>
      </dgm:t>
    </dgm:pt>
    <dgm:pt modelId="{6B44D366-4EAB-431E-A67A-7FA5719DE4D5}" type="sibTrans" cxnId="{CAE4B32A-8462-40CE-B2C6-FA021B63F437}">
      <dgm:prSet/>
      <dgm:spPr/>
      <dgm:t>
        <a:bodyPr/>
        <a:lstStyle/>
        <a:p>
          <a:endParaRPr lang="tr-TR"/>
        </a:p>
      </dgm:t>
    </dgm:pt>
    <dgm:pt modelId="{B783171A-0008-4559-99EB-A23BA47F7B14}">
      <dgm:prSet phldrT="[Metin]"/>
      <dgm:spPr/>
      <dgm:t>
        <a:bodyPr/>
        <a:lstStyle/>
        <a:p>
          <a:r>
            <a:rPr lang="tr-TR" dirty="0" smtClean="0"/>
            <a:t>Geometrik örüntüler</a:t>
          </a:r>
          <a:endParaRPr lang="tr-TR" dirty="0"/>
        </a:p>
      </dgm:t>
    </dgm:pt>
    <dgm:pt modelId="{6B3CE204-B87C-47BD-914A-A433081AFBCF}" type="parTrans" cxnId="{0D039691-3DF6-4F5E-BD7F-3F2B9B247CEC}">
      <dgm:prSet/>
      <dgm:spPr/>
      <dgm:t>
        <a:bodyPr/>
        <a:lstStyle/>
        <a:p>
          <a:endParaRPr lang="tr-TR"/>
        </a:p>
      </dgm:t>
    </dgm:pt>
    <dgm:pt modelId="{DBB7687A-1A53-443E-9B1B-E337D170E274}" type="sibTrans" cxnId="{0D039691-3DF6-4F5E-BD7F-3F2B9B247CEC}">
      <dgm:prSet/>
      <dgm:spPr/>
      <dgm:t>
        <a:bodyPr/>
        <a:lstStyle/>
        <a:p>
          <a:endParaRPr lang="tr-TR"/>
        </a:p>
      </dgm:t>
    </dgm:pt>
    <dgm:pt modelId="{911DAA61-0D10-4FC7-B2FF-B0B36A0C36A0}">
      <dgm:prSet phldrT="[Metin]"/>
      <dgm:spPr/>
      <dgm:t>
        <a:bodyPr/>
        <a:lstStyle/>
        <a:p>
          <a:r>
            <a:rPr lang="tr-TR" dirty="0" smtClean="0"/>
            <a:t>Geometride temel kavramlar</a:t>
          </a:r>
          <a:endParaRPr lang="tr-TR" dirty="0"/>
        </a:p>
      </dgm:t>
    </dgm:pt>
    <dgm:pt modelId="{327896D1-1353-4601-8C79-B50DB105F94A}" type="parTrans" cxnId="{D19E8E58-01D3-48F4-8343-8FB444EB815B}">
      <dgm:prSet/>
      <dgm:spPr/>
      <dgm:t>
        <a:bodyPr/>
        <a:lstStyle/>
        <a:p>
          <a:endParaRPr lang="tr-TR"/>
        </a:p>
      </dgm:t>
    </dgm:pt>
    <dgm:pt modelId="{7110A185-AE65-468D-8EE5-D093FC2364DA}" type="sibTrans" cxnId="{D19E8E58-01D3-48F4-8343-8FB444EB815B}">
      <dgm:prSet/>
      <dgm:spPr/>
      <dgm:t>
        <a:bodyPr/>
        <a:lstStyle/>
        <a:p>
          <a:endParaRPr lang="tr-TR"/>
        </a:p>
      </dgm:t>
    </dgm:pt>
    <dgm:pt modelId="{AF70B3AA-64CB-4280-9A88-C91D45FDF42B}">
      <dgm:prSet/>
      <dgm:spPr/>
      <dgm:t>
        <a:bodyPr/>
        <a:lstStyle/>
        <a:p>
          <a:r>
            <a:rPr lang="tr-TR" dirty="0" smtClean="0"/>
            <a:t>Çevre</a:t>
          </a:r>
          <a:endParaRPr lang="tr-TR" dirty="0"/>
        </a:p>
      </dgm:t>
    </dgm:pt>
    <dgm:pt modelId="{96B464E0-593F-4122-8DFD-552E86EE90A5}" type="parTrans" cxnId="{F9B2D8EE-7A39-4E21-93EC-6C5C4398BE0A}">
      <dgm:prSet/>
      <dgm:spPr/>
      <dgm:t>
        <a:bodyPr/>
        <a:lstStyle/>
        <a:p>
          <a:endParaRPr lang="tr-TR"/>
        </a:p>
      </dgm:t>
    </dgm:pt>
    <dgm:pt modelId="{0C34E9F0-0E4F-40A4-9930-D88818FEE7B9}" type="sibTrans" cxnId="{F9B2D8EE-7A39-4E21-93EC-6C5C4398BE0A}">
      <dgm:prSet/>
      <dgm:spPr/>
      <dgm:t>
        <a:bodyPr/>
        <a:lstStyle/>
        <a:p>
          <a:endParaRPr lang="tr-TR"/>
        </a:p>
      </dgm:t>
    </dgm:pt>
    <dgm:pt modelId="{29BD4AEC-FEFF-4E3B-B298-0555A8AF6B59}">
      <dgm:prSet/>
      <dgm:spPr/>
      <dgm:t>
        <a:bodyPr/>
        <a:lstStyle/>
        <a:p>
          <a:r>
            <a:rPr lang="tr-TR" dirty="0" smtClean="0"/>
            <a:t>Alan </a:t>
          </a:r>
          <a:endParaRPr lang="tr-TR" dirty="0"/>
        </a:p>
      </dgm:t>
    </dgm:pt>
    <dgm:pt modelId="{EB052B35-889D-413E-9396-AD9BC2415BEB}" type="parTrans" cxnId="{C9F462BE-DA05-411A-BEE8-1E6CC89B608A}">
      <dgm:prSet/>
      <dgm:spPr/>
      <dgm:t>
        <a:bodyPr/>
        <a:lstStyle/>
        <a:p>
          <a:endParaRPr lang="tr-TR"/>
        </a:p>
      </dgm:t>
    </dgm:pt>
    <dgm:pt modelId="{8EDBE1C5-820B-4070-A073-7A9617D259FA}" type="sibTrans" cxnId="{C9F462BE-DA05-411A-BEE8-1E6CC89B608A}">
      <dgm:prSet/>
      <dgm:spPr/>
      <dgm:t>
        <a:bodyPr/>
        <a:lstStyle/>
        <a:p>
          <a:endParaRPr lang="tr-TR"/>
        </a:p>
      </dgm:t>
    </dgm:pt>
    <dgm:pt modelId="{82CAD37D-6752-49B6-B40E-F1028E24E12B}">
      <dgm:prSet/>
      <dgm:spPr/>
      <dgm:t>
        <a:bodyPr/>
        <a:lstStyle/>
        <a:p>
          <a:r>
            <a:rPr lang="tr-TR" dirty="0" smtClean="0"/>
            <a:t>Paralarımız</a:t>
          </a:r>
          <a:endParaRPr lang="tr-TR" dirty="0"/>
        </a:p>
      </dgm:t>
    </dgm:pt>
    <dgm:pt modelId="{F48705DC-BCA9-4C38-A147-05A9AC0CBEED}" type="parTrans" cxnId="{F2EAC49E-9ABB-4816-952E-131014D61D17}">
      <dgm:prSet/>
      <dgm:spPr/>
      <dgm:t>
        <a:bodyPr/>
        <a:lstStyle/>
        <a:p>
          <a:endParaRPr lang="tr-TR"/>
        </a:p>
      </dgm:t>
    </dgm:pt>
    <dgm:pt modelId="{CA649EE9-79C0-49FE-8EF0-688DEE27BD71}" type="sibTrans" cxnId="{F2EAC49E-9ABB-4816-952E-131014D61D17}">
      <dgm:prSet/>
      <dgm:spPr/>
      <dgm:t>
        <a:bodyPr/>
        <a:lstStyle/>
        <a:p>
          <a:endParaRPr lang="tr-TR"/>
        </a:p>
      </dgm:t>
    </dgm:pt>
    <dgm:pt modelId="{C577AF3E-C293-49F1-9FC7-E34C67590FC4}">
      <dgm:prSet/>
      <dgm:spPr/>
      <dgm:t>
        <a:bodyPr/>
        <a:lstStyle/>
        <a:p>
          <a:r>
            <a:rPr lang="tr-TR" dirty="0" smtClean="0"/>
            <a:t>Zaman ölçme</a:t>
          </a:r>
          <a:endParaRPr lang="tr-TR" dirty="0"/>
        </a:p>
      </dgm:t>
    </dgm:pt>
    <dgm:pt modelId="{3B8407ED-F020-4458-9E15-115F189BC9E6}" type="parTrans" cxnId="{90F0DEB5-FD7C-4F9A-ADA1-60482E5AA2E4}">
      <dgm:prSet/>
      <dgm:spPr/>
      <dgm:t>
        <a:bodyPr/>
        <a:lstStyle/>
        <a:p>
          <a:endParaRPr lang="tr-TR"/>
        </a:p>
      </dgm:t>
    </dgm:pt>
    <dgm:pt modelId="{81B482DC-9ED7-42C6-AD68-2DD1221EEC37}" type="sibTrans" cxnId="{90F0DEB5-FD7C-4F9A-ADA1-60482E5AA2E4}">
      <dgm:prSet/>
      <dgm:spPr/>
      <dgm:t>
        <a:bodyPr/>
        <a:lstStyle/>
        <a:p>
          <a:endParaRPr lang="tr-TR"/>
        </a:p>
      </dgm:t>
    </dgm:pt>
    <dgm:pt modelId="{B6A9F492-E47F-4532-AC88-6090C06D7FC8}">
      <dgm:prSet/>
      <dgm:spPr/>
      <dgm:t>
        <a:bodyPr/>
        <a:lstStyle/>
        <a:p>
          <a:r>
            <a:rPr lang="tr-TR" dirty="0" smtClean="0"/>
            <a:t>Tartma </a:t>
          </a:r>
          <a:endParaRPr lang="tr-TR" dirty="0"/>
        </a:p>
      </dgm:t>
    </dgm:pt>
    <dgm:pt modelId="{A17EA00B-8618-4D10-8600-54F07D2FF262}" type="parTrans" cxnId="{D3381866-C125-4824-B1D9-8AFF81E79AD6}">
      <dgm:prSet/>
      <dgm:spPr/>
      <dgm:t>
        <a:bodyPr/>
        <a:lstStyle/>
        <a:p>
          <a:endParaRPr lang="tr-TR"/>
        </a:p>
      </dgm:t>
    </dgm:pt>
    <dgm:pt modelId="{AD63BE2C-44FC-480A-BE03-05191E8C6148}" type="sibTrans" cxnId="{D3381866-C125-4824-B1D9-8AFF81E79AD6}">
      <dgm:prSet/>
      <dgm:spPr/>
      <dgm:t>
        <a:bodyPr/>
        <a:lstStyle/>
        <a:p>
          <a:endParaRPr lang="tr-TR"/>
        </a:p>
      </dgm:t>
    </dgm:pt>
    <dgm:pt modelId="{970E276B-0460-4CAF-B2EF-37F6AA8421C5}">
      <dgm:prSet/>
      <dgm:spPr/>
      <dgm:t>
        <a:bodyPr/>
        <a:lstStyle/>
        <a:p>
          <a:r>
            <a:rPr lang="tr-TR" dirty="0" smtClean="0"/>
            <a:t>Sıvı ölçme</a:t>
          </a:r>
          <a:endParaRPr lang="tr-TR" dirty="0"/>
        </a:p>
      </dgm:t>
    </dgm:pt>
    <dgm:pt modelId="{6EEAD3CB-C0D7-440E-AEF8-391E46D1037E}" type="parTrans" cxnId="{749CB0BD-3E52-42D1-A547-EA0E6C4A3887}">
      <dgm:prSet/>
      <dgm:spPr/>
      <dgm:t>
        <a:bodyPr/>
        <a:lstStyle/>
        <a:p>
          <a:endParaRPr lang="tr-TR"/>
        </a:p>
      </dgm:t>
    </dgm:pt>
    <dgm:pt modelId="{90E448C2-6442-4FC8-B005-69B21779E4EF}" type="sibTrans" cxnId="{749CB0BD-3E52-42D1-A547-EA0E6C4A3887}">
      <dgm:prSet/>
      <dgm:spPr/>
      <dgm:t>
        <a:bodyPr/>
        <a:lstStyle/>
        <a:p>
          <a:endParaRPr lang="tr-TR"/>
        </a:p>
      </dgm:t>
    </dgm:pt>
    <dgm:pt modelId="{22FB3060-947D-439B-8105-A70CCAE70A7A}" type="pres">
      <dgm:prSet presAssocID="{96FF862B-0A6C-4D6E-8840-3D5BC8C9FC4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6DE7C3D-23E4-42D9-8102-7D259F7EB637}" type="pres">
      <dgm:prSet presAssocID="{96D0C912-DA70-4FDC-A5B2-90555CDC574C}" presName="composite" presStyleCnt="0"/>
      <dgm:spPr/>
    </dgm:pt>
    <dgm:pt modelId="{F8E74C8D-557B-4761-8535-F795DA835E47}" type="pres">
      <dgm:prSet presAssocID="{96D0C912-DA70-4FDC-A5B2-90555CDC574C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1430BB9-7887-4742-BC09-D5EE1AE415F6}" type="pres">
      <dgm:prSet presAssocID="{96D0C912-DA70-4FDC-A5B2-90555CDC574C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BF25DE-2F88-465B-851D-4F3BC091F9B8}" type="pres">
      <dgm:prSet presAssocID="{ACCE0A3F-5467-4A53-90FB-E677F75BEABE}" presName="space" presStyleCnt="0"/>
      <dgm:spPr/>
    </dgm:pt>
    <dgm:pt modelId="{9D869E08-2490-489F-947D-9840AA8AD9BC}" type="pres">
      <dgm:prSet presAssocID="{F7D5E49A-3A3C-419A-BC9B-86E3A7029B10}" presName="composite" presStyleCnt="0"/>
      <dgm:spPr/>
    </dgm:pt>
    <dgm:pt modelId="{F6FAE3FC-D814-44EB-914D-CD932C46ADBB}" type="pres">
      <dgm:prSet presAssocID="{F7D5E49A-3A3C-419A-BC9B-86E3A7029B10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275A6C8-77B3-421E-9815-20BCC11C5BC3}" type="pres">
      <dgm:prSet presAssocID="{F7D5E49A-3A3C-419A-BC9B-86E3A7029B10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1EB790B-D89E-44F6-876D-940DCC8962AC}" type="pres">
      <dgm:prSet presAssocID="{C6AFC377-FEDF-4A12-8373-263CAB3F2376}" presName="space" presStyleCnt="0"/>
      <dgm:spPr/>
    </dgm:pt>
    <dgm:pt modelId="{362AFFC7-16E6-4455-9E66-C0D3021D5C37}" type="pres">
      <dgm:prSet presAssocID="{BE1C0B56-8382-4166-AF01-3287680D3159}" presName="composite" presStyleCnt="0"/>
      <dgm:spPr/>
    </dgm:pt>
    <dgm:pt modelId="{363983F6-AD9A-448D-A29B-4D6DC5FB5C46}" type="pres">
      <dgm:prSet presAssocID="{BE1C0B56-8382-4166-AF01-3287680D3159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B34D7B-60E3-4932-8163-EB99B07278F0}" type="pres">
      <dgm:prSet presAssocID="{BE1C0B56-8382-4166-AF01-3287680D3159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93FF51-0464-4FBB-8BD7-E4F44965196C}" type="pres">
      <dgm:prSet presAssocID="{0A56C3DB-5173-438A-A512-D1D70F4EB14D}" presName="space" presStyleCnt="0"/>
      <dgm:spPr/>
    </dgm:pt>
    <dgm:pt modelId="{F2E86D94-7D8C-4A2D-9AC0-89051240164A}" type="pres">
      <dgm:prSet presAssocID="{0E28FEBB-A9BB-4F84-8E9E-92C0A5D19706}" presName="composite" presStyleCnt="0"/>
      <dgm:spPr/>
    </dgm:pt>
    <dgm:pt modelId="{1BE7B978-93CD-485A-AB7D-BAD20C9EA160}" type="pres">
      <dgm:prSet presAssocID="{0E28FEBB-A9BB-4F84-8E9E-92C0A5D19706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2351089-224B-46EA-95E1-9B0E3D8AB7F5}" type="pres">
      <dgm:prSet presAssocID="{0E28FEBB-A9BB-4F84-8E9E-92C0A5D19706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107147A-A6E5-401E-ADF4-F94B38D462D1}" type="presOf" srcId="{96FF862B-0A6C-4D6E-8840-3D5BC8C9FC44}" destId="{22FB3060-947D-439B-8105-A70CCAE70A7A}" srcOrd="0" destOrd="0" presId="urn:microsoft.com/office/officeart/2005/8/layout/hList1"/>
    <dgm:cxn modelId="{0D039691-3DF6-4F5E-BD7F-3F2B9B247CEC}" srcId="{F7D5E49A-3A3C-419A-BC9B-86E3A7029B10}" destId="{B783171A-0008-4559-99EB-A23BA47F7B14}" srcOrd="2" destOrd="0" parTransId="{6B3CE204-B87C-47BD-914A-A433081AFBCF}" sibTransId="{DBB7687A-1A53-443E-9B1B-E337D170E274}"/>
    <dgm:cxn modelId="{841D181B-1DA5-44F4-93A5-1A9532BBED14}" type="presOf" srcId="{5DC938E9-ECB2-4402-93E6-45255011CFCA}" destId="{E1430BB9-7887-4742-BC09-D5EE1AE415F6}" srcOrd="0" destOrd="5" presId="urn:microsoft.com/office/officeart/2005/8/layout/hList1"/>
    <dgm:cxn modelId="{636D7388-F570-4D9A-A84E-587B4F51C70A}" type="presOf" srcId="{911DAA61-0D10-4FC7-B2FF-B0B36A0C36A0}" destId="{0275A6C8-77B3-421E-9815-20BCC11C5BC3}" srcOrd="0" destOrd="3" presId="urn:microsoft.com/office/officeart/2005/8/layout/hList1"/>
    <dgm:cxn modelId="{EA7414B7-11A2-4C55-BEBF-5884EA9D209E}" srcId="{0E28FEBB-A9BB-4F84-8E9E-92C0A5D19706}" destId="{381DE2D7-43D2-4CE8-927B-B0F9CF28C412}" srcOrd="0" destOrd="0" parTransId="{4EC4DEB3-0119-4807-984E-0DD627C5DDF4}" sibTransId="{F586C132-49D9-41F2-B5A8-D8B0854349D4}"/>
    <dgm:cxn modelId="{93E453FA-1B53-4867-825C-7C42B23AA6D3}" srcId="{96FF862B-0A6C-4D6E-8840-3D5BC8C9FC44}" destId="{96D0C912-DA70-4FDC-A5B2-90555CDC574C}" srcOrd="0" destOrd="0" parTransId="{96FC7E5F-F32B-44D9-ADE0-297C79DEEF09}" sibTransId="{ACCE0A3F-5467-4A53-90FB-E677F75BEABE}"/>
    <dgm:cxn modelId="{62F752B3-227E-4110-91B3-12C404948F9C}" type="presOf" srcId="{F1C6CADD-777F-492C-9989-8F6075D8FD06}" destId="{E1430BB9-7887-4742-BC09-D5EE1AE415F6}" srcOrd="0" destOrd="1" presId="urn:microsoft.com/office/officeart/2005/8/layout/hList1"/>
    <dgm:cxn modelId="{96C151D5-42ED-4F96-9996-DD2BD5DCC51E}" type="presOf" srcId="{F7D5E49A-3A3C-419A-BC9B-86E3A7029B10}" destId="{F6FAE3FC-D814-44EB-914D-CD932C46ADBB}" srcOrd="0" destOrd="0" presId="urn:microsoft.com/office/officeart/2005/8/layout/hList1"/>
    <dgm:cxn modelId="{56D17241-0720-4B5C-BACC-E82C6A678192}" type="presOf" srcId="{3AFC6227-56AF-4A95-83E7-2302C4272F24}" destId="{E1430BB9-7887-4742-BC09-D5EE1AE415F6}" srcOrd="0" destOrd="6" presId="urn:microsoft.com/office/officeart/2005/8/layout/hList1"/>
    <dgm:cxn modelId="{D19E8E58-01D3-48F4-8343-8FB444EB815B}" srcId="{F7D5E49A-3A3C-419A-BC9B-86E3A7029B10}" destId="{911DAA61-0D10-4FC7-B2FF-B0B36A0C36A0}" srcOrd="3" destOrd="0" parTransId="{327896D1-1353-4601-8C79-B50DB105F94A}" sibTransId="{7110A185-AE65-468D-8EE5-D093FC2364DA}"/>
    <dgm:cxn modelId="{0235FCC0-A9E7-4BB6-BAF6-D2A8F756D632}" type="presOf" srcId="{8109C1E9-9366-4970-B38E-0004FAEDCCE9}" destId="{D2351089-224B-46EA-95E1-9B0E3D8AB7F5}" srcOrd="0" destOrd="1" presId="urn:microsoft.com/office/officeart/2005/8/layout/hList1"/>
    <dgm:cxn modelId="{248D5BF2-9C91-4F9F-B2F6-5162CFD555BB}" type="presOf" srcId="{C922CC76-085C-41EE-A144-FE0D620A0CF7}" destId="{E1430BB9-7887-4742-BC09-D5EE1AE415F6}" srcOrd="0" destOrd="2" presId="urn:microsoft.com/office/officeart/2005/8/layout/hList1"/>
    <dgm:cxn modelId="{D3381866-C125-4824-B1D9-8AFF81E79AD6}" srcId="{BE1C0B56-8382-4166-AF01-3287680D3159}" destId="{B6A9F492-E47F-4532-AC88-6090C06D7FC8}" srcOrd="5" destOrd="0" parTransId="{A17EA00B-8618-4D10-8600-54F07D2FF262}" sibTransId="{AD63BE2C-44FC-480A-BE03-05191E8C6148}"/>
    <dgm:cxn modelId="{749CB0BD-3E52-42D1-A547-EA0E6C4A3887}" srcId="{BE1C0B56-8382-4166-AF01-3287680D3159}" destId="{970E276B-0460-4CAF-B2EF-37F6AA8421C5}" srcOrd="6" destOrd="0" parTransId="{6EEAD3CB-C0D7-440E-AEF8-391E46D1037E}" sibTransId="{90E448C2-6442-4FC8-B005-69B21779E4EF}"/>
    <dgm:cxn modelId="{2EC88788-CB5E-44E7-8A52-7073D93FAEE5}" type="presOf" srcId="{C1DCCC7E-C681-4755-9676-F0925A9E38E7}" destId="{0275A6C8-77B3-421E-9815-20BCC11C5BC3}" srcOrd="0" destOrd="0" presId="urn:microsoft.com/office/officeart/2005/8/layout/hList1"/>
    <dgm:cxn modelId="{F9AC8656-5801-40C1-BF06-8D9B1B3B62AA}" type="presOf" srcId="{65B7760E-51B9-40BD-BB2B-1A8BE950DE2F}" destId="{6EB34D7B-60E3-4932-8163-EB99B07278F0}" srcOrd="0" destOrd="0" presId="urn:microsoft.com/office/officeart/2005/8/layout/hList1"/>
    <dgm:cxn modelId="{7F745FA6-381D-4F56-86CF-FA02FA732E34}" type="presOf" srcId="{AF70B3AA-64CB-4280-9A88-C91D45FDF42B}" destId="{6EB34D7B-60E3-4932-8163-EB99B07278F0}" srcOrd="0" destOrd="1" presId="urn:microsoft.com/office/officeart/2005/8/layout/hList1"/>
    <dgm:cxn modelId="{1C1FF621-61EC-4CBB-AD50-3AE1EFFFCB85}" srcId="{0E28FEBB-A9BB-4F84-8E9E-92C0A5D19706}" destId="{8109C1E9-9366-4970-B38E-0004FAEDCCE9}" srcOrd="1" destOrd="0" parTransId="{D43D4441-BCFE-4C73-AEC8-01274F432DDF}" sibTransId="{C5C7D45F-B7CE-4E5A-A5B1-3B1BF01DE231}"/>
    <dgm:cxn modelId="{1DBF6E39-FC33-488B-810A-4A69E0352D05}" srcId="{96FF862B-0A6C-4D6E-8840-3D5BC8C9FC44}" destId="{F7D5E49A-3A3C-419A-BC9B-86E3A7029B10}" srcOrd="1" destOrd="0" parTransId="{0F29C8F6-A79C-4F40-A8FE-98BFFBD9FB60}" sibTransId="{C6AFC377-FEDF-4A12-8373-263CAB3F2376}"/>
    <dgm:cxn modelId="{621BA447-80A4-4B74-B468-6B5A83535841}" srcId="{96D0C912-DA70-4FDC-A5B2-90555CDC574C}" destId="{3AFC6227-56AF-4A95-83E7-2302C4272F24}" srcOrd="6" destOrd="0" parTransId="{D8ECA045-A679-47F3-B401-F03FFE8DAD20}" sibTransId="{57638CAC-C362-4D11-BCB6-79C8C4AE66F1}"/>
    <dgm:cxn modelId="{C9F462BE-DA05-411A-BEE8-1E6CC89B608A}" srcId="{BE1C0B56-8382-4166-AF01-3287680D3159}" destId="{29BD4AEC-FEFF-4E3B-B298-0555A8AF6B59}" srcOrd="2" destOrd="0" parTransId="{EB052B35-889D-413E-9396-AD9BC2415BEB}" sibTransId="{8EDBE1C5-820B-4070-A073-7A9617D259FA}"/>
    <dgm:cxn modelId="{526621F0-BEAF-48CC-9EF6-E6768D35D45F}" srcId="{96D0C912-DA70-4FDC-A5B2-90555CDC574C}" destId="{2F14254B-B68E-47FF-AF7A-78E5969478FB}" srcOrd="4" destOrd="0" parTransId="{892EE447-67B1-404F-BE04-997F5EE05AAB}" sibTransId="{78685809-6969-432C-8FE1-5D75A13B7D90}"/>
    <dgm:cxn modelId="{C0130A93-CF8C-4C22-BD96-7B9A87D30B43}" type="presOf" srcId="{C577AF3E-C293-49F1-9FC7-E34C67590FC4}" destId="{6EB34D7B-60E3-4932-8163-EB99B07278F0}" srcOrd="0" destOrd="4" presId="urn:microsoft.com/office/officeart/2005/8/layout/hList1"/>
    <dgm:cxn modelId="{E85AE532-4B1F-4141-A332-841120F906D5}" srcId="{96FF862B-0A6C-4D6E-8840-3D5BC8C9FC44}" destId="{0E28FEBB-A9BB-4F84-8E9E-92C0A5D19706}" srcOrd="3" destOrd="0" parTransId="{9558901E-D979-4CDF-87FB-2E0098459558}" sibTransId="{2FFA2BC1-F33C-4BAB-A0AC-913B5A549EAF}"/>
    <dgm:cxn modelId="{CAE4B32A-8462-40CE-B2C6-FA021B63F437}" srcId="{BE1C0B56-8382-4166-AF01-3287680D3159}" destId="{65B7760E-51B9-40BD-BB2B-1A8BE950DE2F}" srcOrd="0" destOrd="0" parTransId="{E1CBC70E-3C92-437F-8CE5-8146E1C9C1E8}" sibTransId="{6B44D366-4EAB-431E-A67A-7FA5719DE4D5}"/>
    <dgm:cxn modelId="{3A33BF66-B371-444F-A01A-8A8830031FB1}" srcId="{96D0C912-DA70-4FDC-A5B2-90555CDC574C}" destId="{95085B50-26E1-4256-8850-CFD1ED55D1DE}" srcOrd="0" destOrd="0" parTransId="{50EA4C4F-1700-4486-BF0C-378B48DF3C15}" sibTransId="{55A46887-C17D-4FF5-B7E1-1C43CB681884}"/>
    <dgm:cxn modelId="{2194064D-BCA8-4A9E-87A9-83DF7254B7F2}" srcId="{96D0C912-DA70-4FDC-A5B2-90555CDC574C}" destId="{F1C6CADD-777F-492C-9989-8F6075D8FD06}" srcOrd="1" destOrd="0" parTransId="{6C67C1AA-1A5F-4AEC-BECF-2B166AC3E441}" sibTransId="{328D61AD-C024-4303-9CEB-D67A121C054E}"/>
    <dgm:cxn modelId="{3CE7200B-A4B6-4887-A641-6484CD94FF8C}" type="presOf" srcId="{95085B50-26E1-4256-8850-CFD1ED55D1DE}" destId="{E1430BB9-7887-4742-BC09-D5EE1AE415F6}" srcOrd="0" destOrd="0" presId="urn:microsoft.com/office/officeart/2005/8/layout/hList1"/>
    <dgm:cxn modelId="{AF2EDC64-728A-4C5D-A4AB-3AD934B33867}" type="presOf" srcId="{0E28FEBB-A9BB-4F84-8E9E-92C0A5D19706}" destId="{1BE7B978-93CD-485A-AB7D-BAD20C9EA160}" srcOrd="0" destOrd="0" presId="urn:microsoft.com/office/officeart/2005/8/layout/hList1"/>
    <dgm:cxn modelId="{4155A8AF-2369-41B5-8D99-586A38610EB0}" type="presOf" srcId="{054C11C1-D629-48B6-A996-6A2E60A759A5}" destId="{0275A6C8-77B3-421E-9815-20BCC11C5BC3}" srcOrd="0" destOrd="1" presId="urn:microsoft.com/office/officeart/2005/8/layout/hList1"/>
    <dgm:cxn modelId="{98F37721-53BD-48EE-BB5C-91C9BBF94AC1}" srcId="{F7D5E49A-3A3C-419A-BC9B-86E3A7029B10}" destId="{C1DCCC7E-C681-4755-9676-F0925A9E38E7}" srcOrd="0" destOrd="0" parTransId="{EF6263D3-32F8-42AA-8EA0-D39E3737AF36}" sibTransId="{B0225CCE-E1E7-4EA9-9151-6B11AB0CCD5E}"/>
    <dgm:cxn modelId="{77F0F635-5A8A-4C1F-B198-F12E9F61D6A0}" type="presOf" srcId="{29BD4AEC-FEFF-4E3B-B298-0555A8AF6B59}" destId="{6EB34D7B-60E3-4932-8163-EB99B07278F0}" srcOrd="0" destOrd="2" presId="urn:microsoft.com/office/officeart/2005/8/layout/hList1"/>
    <dgm:cxn modelId="{F2EAC49E-9ABB-4816-952E-131014D61D17}" srcId="{BE1C0B56-8382-4166-AF01-3287680D3159}" destId="{82CAD37D-6752-49B6-B40E-F1028E24E12B}" srcOrd="3" destOrd="0" parTransId="{F48705DC-BCA9-4C38-A147-05A9AC0CBEED}" sibTransId="{CA649EE9-79C0-49FE-8EF0-688DEE27BD71}"/>
    <dgm:cxn modelId="{73C6DB13-2646-4E0F-86C2-D4263F1BE7D1}" type="presOf" srcId="{381DE2D7-43D2-4CE8-927B-B0F9CF28C412}" destId="{D2351089-224B-46EA-95E1-9B0E3D8AB7F5}" srcOrd="0" destOrd="0" presId="urn:microsoft.com/office/officeart/2005/8/layout/hList1"/>
    <dgm:cxn modelId="{D416A2EE-57F7-43F3-BC09-AED5BD7F0499}" srcId="{96FF862B-0A6C-4D6E-8840-3D5BC8C9FC44}" destId="{BE1C0B56-8382-4166-AF01-3287680D3159}" srcOrd="2" destOrd="0" parTransId="{F43D1C8A-9741-4213-B3C2-6D15A81FB4E9}" sibTransId="{0A56C3DB-5173-438A-A512-D1D70F4EB14D}"/>
    <dgm:cxn modelId="{90F0DEB5-FD7C-4F9A-ADA1-60482E5AA2E4}" srcId="{BE1C0B56-8382-4166-AF01-3287680D3159}" destId="{C577AF3E-C293-49F1-9FC7-E34C67590FC4}" srcOrd="4" destOrd="0" parTransId="{3B8407ED-F020-4458-9E15-115F189BC9E6}" sibTransId="{81B482DC-9ED7-42C6-AD68-2DD1221EEC37}"/>
    <dgm:cxn modelId="{DA7A11DE-5841-4D73-A044-033FB3C282C0}" type="presOf" srcId="{B6A9F492-E47F-4532-AC88-6090C06D7FC8}" destId="{6EB34D7B-60E3-4932-8163-EB99B07278F0}" srcOrd="0" destOrd="5" presId="urn:microsoft.com/office/officeart/2005/8/layout/hList1"/>
    <dgm:cxn modelId="{ACAC5859-0999-4B63-950F-008FD07CC2AC}" type="presOf" srcId="{0218DEEC-F633-4041-AE5C-3A2F281158C0}" destId="{E1430BB9-7887-4742-BC09-D5EE1AE415F6}" srcOrd="0" destOrd="3" presId="urn:microsoft.com/office/officeart/2005/8/layout/hList1"/>
    <dgm:cxn modelId="{9E53A1EC-DC94-4089-B6ED-8B7AAFBCEDB1}" srcId="{96D0C912-DA70-4FDC-A5B2-90555CDC574C}" destId="{5DC938E9-ECB2-4402-93E6-45255011CFCA}" srcOrd="5" destOrd="0" parTransId="{74F65A63-7DAE-4001-9BBD-04288E5D073F}" sibTransId="{125D94AD-E6D3-4402-8915-38F2F2518CE9}"/>
    <dgm:cxn modelId="{7A34A1DE-668F-476C-AC71-87B2C00FF02D}" type="presOf" srcId="{B783171A-0008-4559-99EB-A23BA47F7B14}" destId="{0275A6C8-77B3-421E-9815-20BCC11C5BC3}" srcOrd="0" destOrd="2" presId="urn:microsoft.com/office/officeart/2005/8/layout/hList1"/>
    <dgm:cxn modelId="{375E6A5D-C4A9-4CA7-9E66-DC17D14DC92B}" type="presOf" srcId="{82CAD37D-6752-49B6-B40E-F1028E24E12B}" destId="{6EB34D7B-60E3-4932-8163-EB99B07278F0}" srcOrd="0" destOrd="3" presId="urn:microsoft.com/office/officeart/2005/8/layout/hList1"/>
    <dgm:cxn modelId="{313DC547-0990-4BF4-9D86-57F5EC4844EF}" type="presOf" srcId="{970E276B-0460-4CAF-B2EF-37F6AA8421C5}" destId="{6EB34D7B-60E3-4932-8163-EB99B07278F0}" srcOrd="0" destOrd="6" presId="urn:microsoft.com/office/officeart/2005/8/layout/hList1"/>
    <dgm:cxn modelId="{5A159939-D3C7-444E-B152-CA8542979E26}" type="presOf" srcId="{2F14254B-B68E-47FF-AF7A-78E5969478FB}" destId="{E1430BB9-7887-4742-BC09-D5EE1AE415F6}" srcOrd="0" destOrd="4" presId="urn:microsoft.com/office/officeart/2005/8/layout/hList1"/>
    <dgm:cxn modelId="{F9B2D8EE-7A39-4E21-93EC-6C5C4398BE0A}" srcId="{BE1C0B56-8382-4166-AF01-3287680D3159}" destId="{AF70B3AA-64CB-4280-9A88-C91D45FDF42B}" srcOrd="1" destOrd="0" parTransId="{96B464E0-593F-4122-8DFD-552E86EE90A5}" sibTransId="{0C34E9F0-0E4F-40A4-9930-D88818FEE7B9}"/>
    <dgm:cxn modelId="{766020EA-559A-4C6C-AB4F-D442262C2112}" srcId="{F7D5E49A-3A3C-419A-BC9B-86E3A7029B10}" destId="{054C11C1-D629-48B6-A996-6A2E60A759A5}" srcOrd="1" destOrd="0" parTransId="{6AC75B9F-7209-48AF-8C0B-99A105701A88}" sibTransId="{0DA830C5-00CA-415B-B86F-A956774F9A62}"/>
    <dgm:cxn modelId="{3666660E-A943-4F0B-92FD-A3A81E1A5FDE}" srcId="{96D0C912-DA70-4FDC-A5B2-90555CDC574C}" destId="{0218DEEC-F633-4041-AE5C-3A2F281158C0}" srcOrd="3" destOrd="0" parTransId="{D9630184-21FB-4887-B2BC-011F805E26DC}" sibTransId="{EF886714-A2D5-4FC6-8004-3DCD09C74E67}"/>
    <dgm:cxn modelId="{B3DC3BF5-08DE-46EA-B552-7F440E2D21D2}" type="presOf" srcId="{96D0C912-DA70-4FDC-A5B2-90555CDC574C}" destId="{F8E74C8D-557B-4761-8535-F795DA835E47}" srcOrd="0" destOrd="0" presId="urn:microsoft.com/office/officeart/2005/8/layout/hList1"/>
    <dgm:cxn modelId="{DCC6F14A-BC46-4891-B7FC-1C4DEA16D517}" type="presOf" srcId="{BE1C0B56-8382-4166-AF01-3287680D3159}" destId="{363983F6-AD9A-448D-A29B-4D6DC5FB5C46}" srcOrd="0" destOrd="0" presId="urn:microsoft.com/office/officeart/2005/8/layout/hList1"/>
    <dgm:cxn modelId="{3CFF2BA2-EB7D-4730-B87F-359352641D53}" srcId="{96D0C912-DA70-4FDC-A5B2-90555CDC574C}" destId="{C922CC76-085C-41EE-A144-FE0D620A0CF7}" srcOrd="2" destOrd="0" parTransId="{DAE7162D-136E-4BDB-9D62-176021B4755F}" sibTransId="{34CD6E93-2C1E-4F83-AE69-36EC78500D8B}"/>
    <dgm:cxn modelId="{5DAD7B86-8AB7-4EF4-8F16-E5EED785148E}" type="presParOf" srcId="{22FB3060-947D-439B-8105-A70CCAE70A7A}" destId="{46DE7C3D-23E4-42D9-8102-7D259F7EB637}" srcOrd="0" destOrd="0" presId="urn:microsoft.com/office/officeart/2005/8/layout/hList1"/>
    <dgm:cxn modelId="{497D5140-162C-424D-BB0B-E456B85BA44A}" type="presParOf" srcId="{46DE7C3D-23E4-42D9-8102-7D259F7EB637}" destId="{F8E74C8D-557B-4761-8535-F795DA835E47}" srcOrd="0" destOrd="0" presId="urn:microsoft.com/office/officeart/2005/8/layout/hList1"/>
    <dgm:cxn modelId="{39A08DE6-E9CE-476F-A2FA-28F3D4B2C250}" type="presParOf" srcId="{46DE7C3D-23E4-42D9-8102-7D259F7EB637}" destId="{E1430BB9-7887-4742-BC09-D5EE1AE415F6}" srcOrd="1" destOrd="0" presId="urn:microsoft.com/office/officeart/2005/8/layout/hList1"/>
    <dgm:cxn modelId="{AC689820-6765-48C4-8E61-95D124F99F5A}" type="presParOf" srcId="{22FB3060-947D-439B-8105-A70CCAE70A7A}" destId="{DEBF25DE-2F88-465B-851D-4F3BC091F9B8}" srcOrd="1" destOrd="0" presId="urn:microsoft.com/office/officeart/2005/8/layout/hList1"/>
    <dgm:cxn modelId="{A3EF1D7A-8E16-48D6-BD1F-4E3AA238BEC3}" type="presParOf" srcId="{22FB3060-947D-439B-8105-A70CCAE70A7A}" destId="{9D869E08-2490-489F-947D-9840AA8AD9BC}" srcOrd="2" destOrd="0" presId="urn:microsoft.com/office/officeart/2005/8/layout/hList1"/>
    <dgm:cxn modelId="{AAEEA004-5E6B-4FAC-952D-D0CF5F35D175}" type="presParOf" srcId="{9D869E08-2490-489F-947D-9840AA8AD9BC}" destId="{F6FAE3FC-D814-44EB-914D-CD932C46ADBB}" srcOrd="0" destOrd="0" presId="urn:microsoft.com/office/officeart/2005/8/layout/hList1"/>
    <dgm:cxn modelId="{565AA6D9-6AD5-433B-B52E-68AC61704E84}" type="presParOf" srcId="{9D869E08-2490-489F-947D-9840AA8AD9BC}" destId="{0275A6C8-77B3-421E-9815-20BCC11C5BC3}" srcOrd="1" destOrd="0" presId="urn:microsoft.com/office/officeart/2005/8/layout/hList1"/>
    <dgm:cxn modelId="{F965992F-6EB3-4232-8A81-3E31EEBF9470}" type="presParOf" srcId="{22FB3060-947D-439B-8105-A70CCAE70A7A}" destId="{31EB790B-D89E-44F6-876D-940DCC8962AC}" srcOrd="3" destOrd="0" presId="urn:microsoft.com/office/officeart/2005/8/layout/hList1"/>
    <dgm:cxn modelId="{EB2DF20B-780B-4834-A8C6-6DEF713CF777}" type="presParOf" srcId="{22FB3060-947D-439B-8105-A70CCAE70A7A}" destId="{362AFFC7-16E6-4455-9E66-C0D3021D5C37}" srcOrd="4" destOrd="0" presId="urn:microsoft.com/office/officeart/2005/8/layout/hList1"/>
    <dgm:cxn modelId="{BAB9635A-89E7-4D8B-B729-1AA2818A405F}" type="presParOf" srcId="{362AFFC7-16E6-4455-9E66-C0D3021D5C37}" destId="{363983F6-AD9A-448D-A29B-4D6DC5FB5C46}" srcOrd="0" destOrd="0" presId="urn:microsoft.com/office/officeart/2005/8/layout/hList1"/>
    <dgm:cxn modelId="{595F5B23-115B-46E5-8653-F8320842B441}" type="presParOf" srcId="{362AFFC7-16E6-4455-9E66-C0D3021D5C37}" destId="{6EB34D7B-60E3-4932-8163-EB99B07278F0}" srcOrd="1" destOrd="0" presId="urn:microsoft.com/office/officeart/2005/8/layout/hList1"/>
    <dgm:cxn modelId="{03B65710-905C-45D0-8DD1-9AD6B4140DCC}" type="presParOf" srcId="{22FB3060-947D-439B-8105-A70CCAE70A7A}" destId="{FD93FF51-0464-4FBB-8BD7-E4F44965196C}" srcOrd="5" destOrd="0" presId="urn:microsoft.com/office/officeart/2005/8/layout/hList1"/>
    <dgm:cxn modelId="{15C53F95-83A8-4AE4-A63A-7B2A659B52C4}" type="presParOf" srcId="{22FB3060-947D-439B-8105-A70CCAE70A7A}" destId="{F2E86D94-7D8C-4A2D-9AC0-89051240164A}" srcOrd="6" destOrd="0" presId="urn:microsoft.com/office/officeart/2005/8/layout/hList1"/>
    <dgm:cxn modelId="{7A8A32E9-5D9E-49E4-B14C-555C6CBF77B4}" type="presParOf" srcId="{F2E86D94-7D8C-4A2D-9AC0-89051240164A}" destId="{1BE7B978-93CD-485A-AB7D-BAD20C9EA160}" srcOrd="0" destOrd="0" presId="urn:microsoft.com/office/officeart/2005/8/layout/hList1"/>
    <dgm:cxn modelId="{E7935F4F-9AC0-43A5-B086-FB7D735E8788}" type="presParOf" srcId="{F2E86D94-7D8C-4A2D-9AC0-89051240164A}" destId="{D2351089-224B-46EA-95E1-9B0E3D8AB7F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488AE0-CA88-4C4D-B8F9-C234425FB44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5A19401-DC63-4934-9EE8-E0D245E303DE}">
      <dgm:prSet phldrT="[Metin]"/>
      <dgm:spPr/>
      <dgm:t>
        <a:bodyPr/>
        <a:lstStyle/>
        <a:p>
          <a:r>
            <a:rPr lang="tr-TR" dirty="0" smtClean="0"/>
            <a:t>Matematiğe hazırlık</a:t>
          </a:r>
          <a:endParaRPr lang="tr-TR" dirty="0"/>
        </a:p>
      </dgm:t>
    </dgm:pt>
    <dgm:pt modelId="{7FF644F4-621C-4FBD-A509-2CDC4D07B75A}" type="parTrans" cxnId="{4566EE0C-7F23-4C83-A141-B645EA456B80}">
      <dgm:prSet/>
      <dgm:spPr/>
      <dgm:t>
        <a:bodyPr/>
        <a:lstStyle/>
        <a:p>
          <a:endParaRPr lang="tr-TR"/>
        </a:p>
      </dgm:t>
    </dgm:pt>
    <dgm:pt modelId="{819CCFA1-DF83-4D26-9648-D52D769A0CAD}" type="sibTrans" cxnId="{4566EE0C-7F23-4C83-A141-B645EA456B80}">
      <dgm:prSet/>
      <dgm:spPr/>
      <dgm:t>
        <a:bodyPr/>
        <a:lstStyle/>
        <a:p>
          <a:endParaRPr lang="tr-TR"/>
        </a:p>
      </dgm:t>
    </dgm:pt>
    <dgm:pt modelId="{FC76499C-00C6-45C9-B0A6-A74128F6A8CD}">
      <dgm:prSet phldrT="[Metin]"/>
      <dgm:spPr/>
      <dgm:t>
        <a:bodyPr/>
        <a:lstStyle/>
        <a:p>
          <a:r>
            <a:rPr lang="tr-TR" dirty="0" smtClean="0"/>
            <a:t>Ritmik sayma</a:t>
          </a:r>
          <a:endParaRPr lang="tr-TR" dirty="0"/>
        </a:p>
      </dgm:t>
    </dgm:pt>
    <dgm:pt modelId="{059E8F07-AC0B-4D45-8A5E-3C05B8F0438C}" type="parTrans" cxnId="{4F83BE41-DD10-4661-A559-B11F6E0A564A}">
      <dgm:prSet/>
      <dgm:spPr/>
      <dgm:t>
        <a:bodyPr/>
        <a:lstStyle/>
        <a:p>
          <a:endParaRPr lang="tr-TR"/>
        </a:p>
      </dgm:t>
    </dgm:pt>
    <dgm:pt modelId="{68721463-4E10-4FA2-82F8-305563B2A0B6}" type="sibTrans" cxnId="{4F83BE41-DD10-4661-A559-B11F6E0A564A}">
      <dgm:prSet/>
      <dgm:spPr/>
      <dgm:t>
        <a:bodyPr/>
        <a:lstStyle/>
        <a:p>
          <a:endParaRPr lang="tr-TR"/>
        </a:p>
      </dgm:t>
    </dgm:pt>
    <dgm:pt modelId="{AEE8DECD-2754-46CD-9989-6D7D04C30475}">
      <dgm:prSet phldrT="[Metin]"/>
      <dgm:spPr/>
      <dgm:t>
        <a:bodyPr/>
        <a:lstStyle/>
        <a:p>
          <a:r>
            <a:rPr lang="tr-TR" dirty="0" smtClean="0"/>
            <a:t>Doğal Sayılar</a:t>
          </a:r>
          <a:endParaRPr lang="tr-TR" dirty="0"/>
        </a:p>
      </dgm:t>
    </dgm:pt>
    <dgm:pt modelId="{17933670-5D7C-4948-8737-CE41CAB1B4C7}" type="parTrans" cxnId="{67C3C6BA-6E4A-4248-9A1C-11DF467D4CEA}">
      <dgm:prSet/>
      <dgm:spPr/>
      <dgm:t>
        <a:bodyPr/>
        <a:lstStyle/>
        <a:p>
          <a:endParaRPr lang="tr-TR"/>
        </a:p>
      </dgm:t>
    </dgm:pt>
    <dgm:pt modelId="{7C3F673D-5652-4B9B-86F7-743E72DA77A6}" type="sibTrans" cxnId="{67C3C6BA-6E4A-4248-9A1C-11DF467D4CEA}">
      <dgm:prSet/>
      <dgm:spPr/>
      <dgm:t>
        <a:bodyPr/>
        <a:lstStyle/>
        <a:p>
          <a:endParaRPr lang="tr-TR"/>
        </a:p>
      </dgm:t>
    </dgm:pt>
    <dgm:pt modelId="{30910FD5-F0B3-4119-8154-F058E651AFF4}">
      <dgm:prSet phldrT="[Metin]"/>
      <dgm:spPr/>
      <dgm:t>
        <a:bodyPr/>
        <a:lstStyle/>
        <a:p>
          <a:r>
            <a:rPr lang="tr-TR" dirty="0" smtClean="0"/>
            <a:t>Dört İşlem</a:t>
          </a:r>
          <a:endParaRPr lang="tr-TR" dirty="0"/>
        </a:p>
      </dgm:t>
    </dgm:pt>
    <dgm:pt modelId="{349A83A8-59BA-4E35-933B-653BBA235B67}" type="parTrans" cxnId="{6C4CF068-964A-47D3-830F-28BEDC5ACD63}">
      <dgm:prSet/>
      <dgm:spPr/>
      <dgm:t>
        <a:bodyPr/>
        <a:lstStyle/>
        <a:p>
          <a:endParaRPr lang="tr-TR"/>
        </a:p>
      </dgm:t>
    </dgm:pt>
    <dgm:pt modelId="{6C2A7436-7DF7-46B2-9A10-CC8C860232BB}" type="sibTrans" cxnId="{6C4CF068-964A-47D3-830F-28BEDC5ACD63}">
      <dgm:prSet/>
      <dgm:spPr/>
      <dgm:t>
        <a:bodyPr/>
        <a:lstStyle/>
        <a:p>
          <a:endParaRPr lang="tr-TR"/>
        </a:p>
      </dgm:t>
    </dgm:pt>
    <dgm:pt modelId="{C1683976-DDA4-4D00-93AE-3FC6451D59D5}">
      <dgm:prSet phldrT="[Metin]"/>
      <dgm:spPr/>
      <dgm:t>
        <a:bodyPr/>
        <a:lstStyle/>
        <a:p>
          <a:r>
            <a:rPr lang="tr-TR" dirty="0" smtClean="0"/>
            <a:t>Ölçme	</a:t>
          </a:r>
          <a:endParaRPr lang="tr-TR" dirty="0"/>
        </a:p>
      </dgm:t>
    </dgm:pt>
    <dgm:pt modelId="{3E7C78A8-F5EA-410B-A946-9CB04757FAC2}" type="parTrans" cxnId="{559D834B-BAAD-471C-B56D-0AB03F07F0BA}">
      <dgm:prSet/>
      <dgm:spPr/>
      <dgm:t>
        <a:bodyPr/>
        <a:lstStyle/>
        <a:p>
          <a:endParaRPr lang="tr-TR"/>
        </a:p>
      </dgm:t>
    </dgm:pt>
    <dgm:pt modelId="{01228CD1-4B2B-4B9B-8601-F1E20DE38BAE}" type="sibTrans" cxnId="{559D834B-BAAD-471C-B56D-0AB03F07F0BA}">
      <dgm:prSet/>
      <dgm:spPr/>
      <dgm:t>
        <a:bodyPr/>
        <a:lstStyle/>
        <a:p>
          <a:endParaRPr lang="tr-TR"/>
        </a:p>
      </dgm:t>
    </dgm:pt>
    <dgm:pt modelId="{BFA74E88-C588-4D45-99CE-FF7A0230600A}">
      <dgm:prSet phldrT="[Metin]"/>
      <dgm:spPr/>
      <dgm:t>
        <a:bodyPr/>
        <a:lstStyle/>
        <a:p>
          <a:r>
            <a:rPr lang="tr-TR" dirty="0" smtClean="0"/>
            <a:t>Geometri </a:t>
          </a:r>
          <a:endParaRPr lang="tr-TR" dirty="0"/>
        </a:p>
      </dgm:t>
    </dgm:pt>
    <dgm:pt modelId="{BD335035-27B5-4747-BC8D-70557BCE46E4}" type="parTrans" cxnId="{960272F8-7496-4EE5-80B7-75BA20EDAAD6}">
      <dgm:prSet/>
      <dgm:spPr/>
      <dgm:t>
        <a:bodyPr/>
        <a:lstStyle/>
        <a:p>
          <a:endParaRPr lang="tr-TR"/>
        </a:p>
      </dgm:t>
    </dgm:pt>
    <dgm:pt modelId="{4A1FD240-793C-44F4-AF5F-420A34159C31}" type="sibTrans" cxnId="{960272F8-7496-4EE5-80B7-75BA20EDAAD6}">
      <dgm:prSet/>
      <dgm:spPr/>
      <dgm:t>
        <a:bodyPr/>
        <a:lstStyle/>
        <a:p>
          <a:endParaRPr lang="tr-TR"/>
        </a:p>
      </dgm:t>
    </dgm:pt>
    <dgm:pt modelId="{AD027E4C-3964-4493-B67E-B906316903EB}">
      <dgm:prSet phldrT="[Metin]"/>
      <dgm:spPr/>
      <dgm:t>
        <a:bodyPr/>
        <a:lstStyle/>
        <a:p>
          <a:r>
            <a:rPr lang="tr-TR" dirty="0" smtClean="0"/>
            <a:t>Örüntü</a:t>
          </a:r>
          <a:endParaRPr lang="tr-TR" dirty="0"/>
        </a:p>
      </dgm:t>
    </dgm:pt>
    <dgm:pt modelId="{4AD3D641-777C-46CF-AE56-5060C6FB8D9C}" type="parTrans" cxnId="{1433E4F4-A3F7-4DD7-8AEE-41BB41CC0EAC}">
      <dgm:prSet/>
      <dgm:spPr/>
      <dgm:t>
        <a:bodyPr/>
        <a:lstStyle/>
        <a:p>
          <a:endParaRPr lang="tr-TR"/>
        </a:p>
      </dgm:t>
    </dgm:pt>
    <dgm:pt modelId="{95F0B7AE-EBEC-4C08-A3C8-655DB6C2F11D}" type="sibTrans" cxnId="{1433E4F4-A3F7-4DD7-8AEE-41BB41CC0EAC}">
      <dgm:prSet/>
      <dgm:spPr/>
      <dgm:t>
        <a:bodyPr/>
        <a:lstStyle/>
        <a:p>
          <a:endParaRPr lang="tr-TR"/>
        </a:p>
      </dgm:t>
    </dgm:pt>
    <dgm:pt modelId="{2B9DE57F-D341-4BFC-8683-313A4D355717}">
      <dgm:prSet phldrT="[Metin]"/>
      <dgm:spPr/>
      <dgm:t>
        <a:bodyPr/>
        <a:lstStyle/>
        <a:p>
          <a:r>
            <a:rPr lang="tr-TR" dirty="0" smtClean="0"/>
            <a:t>Veri Analizi</a:t>
          </a:r>
          <a:endParaRPr lang="tr-TR" dirty="0"/>
        </a:p>
      </dgm:t>
    </dgm:pt>
    <dgm:pt modelId="{4554F144-8ABE-44A3-AEFB-8E3A1C11B085}" type="parTrans" cxnId="{C6677BE2-5A2C-4635-B9C4-9D438D7CE852}">
      <dgm:prSet/>
      <dgm:spPr/>
      <dgm:t>
        <a:bodyPr/>
        <a:lstStyle/>
        <a:p>
          <a:endParaRPr lang="tr-TR"/>
        </a:p>
      </dgm:t>
    </dgm:pt>
    <dgm:pt modelId="{6008B64E-7854-4CD7-95D1-39C4375E7030}" type="sibTrans" cxnId="{C6677BE2-5A2C-4635-B9C4-9D438D7CE852}">
      <dgm:prSet/>
      <dgm:spPr/>
      <dgm:t>
        <a:bodyPr/>
        <a:lstStyle/>
        <a:p>
          <a:endParaRPr lang="tr-TR"/>
        </a:p>
      </dgm:t>
    </dgm:pt>
    <dgm:pt modelId="{FFDC2EEC-732B-4418-984A-303E1A5E596E}" type="pres">
      <dgm:prSet presAssocID="{4D488AE0-CA88-4C4D-B8F9-C234425FB44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BBE88E5B-8CD7-4732-86C6-9B404A458578}" type="pres">
      <dgm:prSet presAssocID="{E5A19401-DC63-4934-9EE8-E0D245E303DE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0550879-A050-4B22-AA25-25E94FDFC9E4}" type="pres">
      <dgm:prSet presAssocID="{819CCFA1-DF83-4D26-9648-D52D769A0CAD}" presName="sibTrans" presStyleCnt="0"/>
      <dgm:spPr/>
    </dgm:pt>
    <dgm:pt modelId="{B819BC01-C04E-4348-A8BA-8455174F7A9A}" type="pres">
      <dgm:prSet presAssocID="{FC76499C-00C6-45C9-B0A6-A74128F6A8C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9F12163-405A-4390-87B2-DAFE18311663}" type="pres">
      <dgm:prSet presAssocID="{68721463-4E10-4FA2-82F8-305563B2A0B6}" presName="sibTrans" presStyleCnt="0"/>
      <dgm:spPr/>
    </dgm:pt>
    <dgm:pt modelId="{50956578-2713-4A49-825B-BAF568071E8B}" type="pres">
      <dgm:prSet presAssocID="{AEE8DECD-2754-46CD-9989-6D7D04C30475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7F0849F-F701-4938-952E-7C5212EBBEF2}" type="pres">
      <dgm:prSet presAssocID="{7C3F673D-5652-4B9B-86F7-743E72DA77A6}" presName="sibTrans" presStyleCnt="0"/>
      <dgm:spPr/>
    </dgm:pt>
    <dgm:pt modelId="{2396430F-B09A-46B2-9B82-D388E5F6BB6C}" type="pres">
      <dgm:prSet presAssocID="{30910FD5-F0B3-4119-8154-F058E651AFF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E698497-0E07-4211-A4B2-F7E9777EFE6A}" type="pres">
      <dgm:prSet presAssocID="{6C2A7436-7DF7-46B2-9A10-CC8C860232BB}" presName="sibTrans" presStyleCnt="0"/>
      <dgm:spPr/>
    </dgm:pt>
    <dgm:pt modelId="{5DACFCDE-164D-4893-93BD-2797242EB5B5}" type="pres">
      <dgm:prSet presAssocID="{C1683976-DDA4-4D00-93AE-3FC6451D59D5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8A58D7-C06D-4AC2-84FA-41CD4BDE3700}" type="pres">
      <dgm:prSet presAssocID="{01228CD1-4B2B-4B9B-8601-F1E20DE38BAE}" presName="sibTrans" presStyleCnt="0"/>
      <dgm:spPr/>
    </dgm:pt>
    <dgm:pt modelId="{ADFD25A7-4408-40EB-8963-10D1ADCFF53C}" type="pres">
      <dgm:prSet presAssocID="{AD027E4C-3964-4493-B67E-B906316903EB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8FCB95-2D54-4C67-AF6E-52A6A3CC2A18}" type="pres">
      <dgm:prSet presAssocID="{95F0B7AE-EBEC-4C08-A3C8-655DB6C2F11D}" presName="sibTrans" presStyleCnt="0"/>
      <dgm:spPr/>
    </dgm:pt>
    <dgm:pt modelId="{6F72BF1D-7E76-4FF2-8DDE-34B4C6D99BFB}" type="pres">
      <dgm:prSet presAssocID="{2B9DE57F-D341-4BFC-8683-313A4D355717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D949DE9-AEA5-465D-B6CE-C183093EB1F1}" type="pres">
      <dgm:prSet presAssocID="{6008B64E-7854-4CD7-95D1-39C4375E7030}" presName="sibTrans" presStyleCnt="0"/>
      <dgm:spPr/>
    </dgm:pt>
    <dgm:pt modelId="{783B583C-9E0C-4961-AF30-5BDA6BD9220A}" type="pres">
      <dgm:prSet presAssocID="{BFA74E88-C588-4D45-99CE-FF7A0230600A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D6E544E-BC61-436F-90AA-79CC73FEC598}" type="presOf" srcId="{AD027E4C-3964-4493-B67E-B906316903EB}" destId="{ADFD25A7-4408-40EB-8963-10D1ADCFF53C}" srcOrd="0" destOrd="0" presId="urn:microsoft.com/office/officeart/2005/8/layout/default"/>
    <dgm:cxn modelId="{73BE1D5C-11D7-43AB-9CA8-E06AA5FB9098}" type="presOf" srcId="{FC76499C-00C6-45C9-B0A6-A74128F6A8CD}" destId="{B819BC01-C04E-4348-A8BA-8455174F7A9A}" srcOrd="0" destOrd="0" presId="urn:microsoft.com/office/officeart/2005/8/layout/default"/>
    <dgm:cxn modelId="{67C3C6BA-6E4A-4248-9A1C-11DF467D4CEA}" srcId="{4D488AE0-CA88-4C4D-B8F9-C234425FB442}" destId="{AEE8DECD-2754-46CD-9989-6D7D04C30475}" srcOrd="2" destOrd="0" parTransId="{17933670-5D7C-4948-8737-CE41CAB1B4C7}" sibTransId="{7C3F673D-5652-4B9B-86F7-743E72DA77A6}"/>
    <dgm:cxn modelId="{1433E4F4-A3F7-4DD7-8AEE-41BB41CC0EAC}" srcId="{4D488AE0-CA88-4C4D-B8F9-C234425FB442}" destId="{AD027E4C-3964-4493-B67E-B906316903EB}" srcOrd="5" destOrd="0" parTransId="{4AD3D641-777C-46CF-AE56-5060C6FB8D9C}" sibTransId="{95F0B7AE-EBEC-4C08-A3C8-655DB6C2F11D}"/>
    <dgm:cxn modelId="{4F83BE41-DD10-4661-A559-B11F6E0A564A}" srcId="{4D488AE0-CA88-4C4D-B8F9-C234425FB442}" destId="{FC76499C-00C6-45C9-B0A6-A74128F6A8CD}" srcOrd="1" destOrd="0" parTransId="{059E8F07-AC0B-4D45-8A5E-3C05B8F0438C}" sibTransId="{68721463-4E10-4FA2-82F8-305563B2A0B6}"/>
    <dgm:cxn modelId="{106AEF93-41F3-402F-B7C0-EBB39A56F1C6}" type="presOf" srcId="{AEE8DECD-2754-46CD-9989-6D7D04C30475}" destId="{50956578-2713-4A49-825B-BAF568071E8B}" srcOrd="0" destOrd="0" presId="urn:microsoft.com/office/officeart/2005/8/layout/default"/>
    <dgm:cxn modelId="{6C4CF068-964A-47D3-830F-28BEDC5ACD63}" srcId="{4D488AE0-CA88-4C4D-B8F9-C234425FB442}" destId="{30910FD5-F0B3-4119-8154-F058E651AFF4}" srcOrd="3" destOrd="0" parTransId="{349A83A8-59BA-4E35-933B-653BBA235B67}" sibTransId="{6C2A7436-7DF7-46B2-9A10-CC8C860232BB}"/>
    <dgm:cxn modelId="{C6677BE2-5A2C-4635-B9C4-9D438D7CE852}" srcId="{4D488AE0-CA88-4C4D-B8F9-C234425FB442}" destId="{2B9DE57F-D341-4BFC-8683-313A4D355717}" srcOrd="6" destOrd="0" parTransId="{4554F144-8ABE-44A3-AEFB-8E3A1C11B085}" sibTransId="{6008B64E-7854-4CD7-95D1-39C4375E7030}"/>
    <dgm:cxn modelId="{0BBEF07A-3D75-4250-959D-59A285DC2671}" type="presOf" srcId="{E5A19401-DC63-4934-9EE8-E0D245E303DE}" destId="{BBE88E5B-8CD7-4732-86C6-9B404A458578}" srcOrd="0" destOrd="0" presId="urn:microsoft.com/office/officeart/2005/8/layout/default"/>
    <dgm:cxn modelId="{63AD3687-7828-4ABF-B88E-D6C776135AE5}" type="presOf" srcId="{30910FD5-F0B3-4119-8154-F058E651AFF4}" destId="{2396430F-B09A-46B2-9B82-D388E5F6BB6C}" srcOrd="0" destOrd="0" presId="urn:microsoft.com/office/officeart/2005/8/layout/default"/>
    <dgm:cxn modelId="{686E314E-55FD-44A9-9571-084626123EA6}" type="presOf" srcId="{2B9DE57F-D341-4BFC-8683-313A4D355717}" destId="{6F72BF1D-7E76-4FF2-8DDE-34B4C6D99BFB}" srcOrd="0" destOrd="0" presId="urn:microsoft.com/office/officeart/2005/8/layout/default"/>
    <dgm:cxn modelId="{559D834B-BAAD-471C-B56D-0AB03F07F0BA}" srcId="{4D488AE0-CA88-4C4D-B8F9-C234425FB442}" destId="{C1683976-DDA4-4D00-93AE-3FC6451D59D5}" srcOrd="4" destOrd="0" parTransId="{3E7C78A8-F5EA-410B-A946-9CB04757FAC2}" sibTransId="{01228CD1-4B2B-4B9B-8601-F1E20DE38BAE}"/>
    <dgm:cxn modelId="{28710297-3941-4BAD-BC7A-5370D0294800}" type="presOf" srcId="{C1683976-DDA4-4D00-93AE-3FC6451D59D5}" destId="{5DACFCDE-164D-4893-93BD-2797242EB5B5}" srcOrd="0" destOrd="0" presId="urn:microsoft.com/office/officeart/2005/8/layout/default"/>
    <dgm:cxn modelId="{A8CEEDC8-87E8-4D74-B1D0-BB943422A412}" type="presOf" srcId="{BFA74E88-C588-4D45-99CE-FF7A0230600A}" destId="{783B583C-9E0C-4961-AF30-5BDA6BD9220A}" srcOrd="0" destOrd="0" presId="urn:microsoft.com/office/officeart/2005/8/layout/default"/>
    <dgm:cxn modelId="{960272F8-7496-4EE5-80B7-75BA20EDAAD6}" srcId="{4D488AE0-CA88-4C4D-B8F9-C234425FB442}" destId="{BFA74E88-C588-4D45-99CE-FF7A0230600A}" srcOrd="7" destOrd="0" parTransId="{BD335035-27B5-4747-BC8D-70557BCE46E4}" sibTransId="{4A1FD240-793C-44F4-AF5F-420A34159C31}"/>
    <dgm:cxn modelId="{82F78E46-2754-4BF4-9181-09C7E347ED5B}" type="presOf" srcId="{4D488AE0-CA88-4C4D-B8F9-C234425FB442}" destId="{FFDC2EEC-732B-4418-984A-303E1A5E596E}" srcOrd="0" destOrd="0" presId="urn:microsoft.com/office/officeart/2005/8/layout/default"/>
    <dgm:cxn modelId="{4566EE0C-7F23-4C83-A141-B645EA456B80}" srcId="{4D488AE0-CA88-4C4D-B8F9-C234425FB442}" destId="{E5A19401-DC63-4934-9EE8-E0D245E303DE}" srcOrd="0" destOrd="0" parTransId="{7FF644F4-621C-4FBD-A509-2CDC4D07B75A}" sibTransId="{819CCFA1-DF83-4D26-9648-D52D769A0CAD}"/>
    <dgm:cxn modelId="{9C9E6BBF-AE0C-4805-8AF0-39757F775078}" type="presParOf" srcId="{FFDC2EEC-732B-4418-984A-303E1A5E596E}" destId="{BBE88E5B-8CD7-4732-86C6-9B404A458578}" srcOrd="0" destOrd="0" presId="urn:microsoft.com/office/officeart/2005/8/layout/default"/>
    <dgm:cxn modelId="{EA783BB3-EE5A-490D-9866-8F19E024CC25}" type="presParOf" srcId="{FFDC2EEC-732B-4418-984A-303E1A5E596E}" destId="{20550879-A050-4B22-AA25-25E94FDFC9E4}" srcOrd="1" destOrd="0" presId="urn:microsoft.com/office/officeart/2005/8/layout/default"/>
    <dgm:cxn modelId="{E7376789-BDE6-4B93-B901-2010876573FE}" type="presParOf" srcId="{FFDC2EEC-732B-4418-984A-303E1A5E596E}" destId="{B819BC01-C04E-4348-A8BA-8455174F7A9A}" srcOrd="2" destOrd="0" presId="urn:microsoft.com/office/officeart/2005/8/layout/default"/>
    <dgm:cxn modelId="{D208B02F-A5F9-44F2-8BA8-A1D3D3AE6F12}" type="presParOf" srcId="{FFDC2EEC-732B-4418-984A-303E1A5E596E}" destId="{99F12163-405A-4390-87B2-DAFE18311663}" srcOrd="3" destOrd="0" presId="urn:microsoft.com/office/officeart/2005/8/layout/default"/>
    <dgm:cxn modelId="{37E2455D-F368-4E01-929A-EDD60526C55C}" type="presParOf" srcId="{FFDC2EEC-732B-4418-984A-303E1A5E596E}" destId="{50956578-2713-4A49-825B-BAF568071E8B}" srcOrd="4" destOrd="0" presId="urn:microsoft.com/office/officeart/2005/8/layout/default"/>
    <dgm:cxn modelId="{E82189FF-A2AC-40BC-AAA6-A5DB4FDB0BE1}" type="presParOf" srcId="{FFDC2EEC-732B-4418-984A-303E1A5E596E}" destId="{17F0849F-F701-4938-952E-7C5212EBBEF2}" srcOrd="5" destOrd="0" presId="urn:microsoft.com/office/officeart/2005/8/layout/default"/>
    <dgm:cxn modelId="{285E2DAE-40DC-4CF8-B533-580BE40B743A}" type="presParOf" srcId="{FFDC2EEC-732B-4418-984A-303E1A5E596E}" destId="{2396430F-B09A-46B2-9B82-D388E5F6BB6C}" srcOrd="6" destOrd="0" presId="urn:microsoft.com/office/officeart/2005/8/layout/default"/>
    <dgm:cxn modelId="{17C18597-EE07-476B-A31B-46DD9785115D}" type="presParOf" srcId="{FFDC2EEC-732B-4418-984A-303E1A5E596E}" destId="{8E698497-0E07-4211-A4B2-F7E9777EFE6A}" srcOrd="7" destOrd="0" presId="urn:microsoft.com/office/officeart/2005/8/layout/default"/>
    <dgm:cxn modelId="{79799E08-E47C-4D06-9DC8-331B990CD478}" type="presParOf" srcId="{FFDC2EEC-732B-4418-984A-303E1A5E596E}" destId="{5DACFCDE-164D-4893-93BD-2797242EB5B5}" srcOrd="8" destOrd="0" presId="urn:microsoft.com/office/officeart/2005/8/layout/default"/>
    <dgm:cxn modelId="{177B73F7-642C-4D6A-8AED-B205FF5FCC66}" type="presParOf" srcId="{FFDC2EEC-732B-4418-984A-303E1A5E596E}" destId="{D88A58D7-C06D-4AC2-84FA-41CD4BDE3700}" srcOrd="9" destOrd="0" presId="urn:microsoft.com/office/officeart/2005/8/layout/default"/>
    <dgm:cxn modelId="{3A34B0C0-D088-4D74-90D3-3FC37353940A}" type="presParOf" srcId="{FFDC2EEC-732B-4418-984A-303E1A5E596E}" destId="{ADFD25A7-4408-40EB-8963-10D1ADCFF53C}" srcOrd="10" destOrd="0" presId="urn:microsoft.com/office/officeart/2005/8/layout/default"/>
    <dgm:cxn modelId="{CA656D92-8F65-41FD-9085-A1FA1DF40D34}" type="presParOf" srcId="{FFDC2EEC-732B-4418-984A-303E1A5E596E}" destId="{4D8FCB95-2D54-4C67-AF6E-52A6A3CC2A18}" srcOrd="11" destOrd="0" presId="urn:microsoft.com/office/officeart/2005/8/layout/default"/>
    <dgm:cxn modelId="{AB846D35-1E41-4CFC-B657-D0D16E114E9D}" type="presParOf" srcId="{FFDC2EEC-732B-4418-984A-303E1A5E596E}" destId="{6F72BF1D-7E76-4FF2-8DDE-34B4C6D99BFB}" srcOrd="12" destOrd="0" presId="urn:microsoft.com/office/officeart/2005/8/layout/default"/>
    <dgm:cxn modelId="{A258FC79-8320-4D8C-B87E-434E01107F3B}" type="presParOf" srcId="{FFDC2EEC-732B-4418-984A-303E1A5E596E}" destId="{5D949DE9-AEA5-465D-B6CE-C183093EB1F1}" srcOrd="13" destOrd="0" presId="urn:microsoft.com/office/officeart/2005/8/layout/default"/>
    <dgm:cxn modelId="{5F36D7A7-864C-4E60-AC59-6F239B9E0465}" type="presParOf" srcId="{FFDC2EEC-732B-4418-984A-303E1A5E596E}" destId="{783B583C-9E0C-4961-AF30-5BDA6BD9220A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74C8D-557B-4761-8535-F795DA835E47}">
      <dsp:nvSpPr>
        <dsp:cNvPr id="0" name=""/>
        <dsp:cNvSpPr/>
      </dsp:nvSpPr>
      <dsp:spPr>
        <a:xfrm>
          <a:off x="3364" y="380177"/>
          <a:ext cx="2022804" cy="6194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Sayılar ve İşlemler</a:t>
          </a:r>
          <a:endParaRPr lang="tr-TR" sz="1700" kern="1200" dirty="0"/>
        </a:p>
      </dsp:txBody>
      <dsp:txXfrm>
        <a:off x="3364" y="380177"/>
        <a:ext cx="2022804" cy="619405"/>
      </dsp:txXfrm>
    </dsp:sp>
    <dsp:sp modelId="{E1430BB9-7887-4742-BC09-D5EE1AE415F6}">
      <dsp:nvSpPr>
        <dsp:cNvPr id="0" name=""/>
        <dsp:cNvSpPr/>
      </dsp:nvSpPr>
      <dsp:spPr>
        <a:xfrm>
          <a:off x="3364" y="999582"/>
          <a:ext cx="202280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Doğal Sayılar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Doğal sayılarla toplama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Doğal sayılarla çıkarma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Doğal sayılarla çarpma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Doğal sayılarla bölme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Kesirler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Kesirlerle İşlemler</a:t>
          </a:r>
          <a:endParaRPr lang="tr-TR" sz="1700" kern="1200" dirty="0"/>
        </a:p>
      </dsp:txBody>
      <dsp:txXfrm>
        <a:off x="3364" y="999582"/>
        <a:ext cx="2022804" cy="3359880"/>
      </dsp:txXfrm>
    </dsp:sp>
    <dsp:sp modelId="{F6FAE3FC-D814-44EB-914D-CD932C46ADBB}">
      <dsp:nvSpPr>
        <dsp:cNvPr id="0" name=""/>
        <dsp:cNvSpPr/>
      </dsp:nvSpPr>
      <dsp:spPr>
        <a:xfrm>
          <a:off x="2309360" y="380177"/>
          <a:ext cx="2022804" cy="6194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Geometri</a:t>
          </a:r>
          <a:endParaRPr lang="tr-TR" sz="1700" kern="1200" dirty="0"/>
        </a:p>
      </dsp:txBody>
      <dsp:txXfrm>
        <a:off x="2309360" y="380177"/>
        <a:ext cx="2022804" cy="619405"/>
      </dsp:txXfrm>
    </dsp:sp>
    <dsp:sp modelId="{0275A6C8-77B3-421E-9815-20BCC11C5BC3}">
      <dsp:nvSpPr>
        <dsp:cNvPr id="0" name=""/>
        <dsp:cNvSpPr/>
      </dsp:nvSpPr>
      <dsp:spPr>
        <a:xfrm>
          <a:off x="2309360" y="999582"/>
          <a:ext cx="202280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Geometrik cisimler ve şekiller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Uzamsal ilişkiler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Geometrik örüntüler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Geometride temel kavramlar</a:t>
          </a:r>
          <a:endParaRPr lang="tr-TR" sz="1700" kern="1200" dirty="0"/>
        </a:p>
      </dsp:txBody>
      <dsp:txXfrm>
        <a:off x="2309360" y="999582"/>
        <a:ext cx="2022804" cy="3359880"/>
      </dsp:txXfrm>
    </dsp:sp>
    <dsp:sp modelId="{363983F6-AD9A-448D-A29B-4D6DC5FB5C46}">
      <dsp:nvSpPr>
        <dsp:cNvPr id="0" name=""/>
        <dsp:cNvSpPr/>
      </dsp:nvSpPr>
      <dsp:spPr>
        <a:xfrm>
          <a:off x="4615357" y="380177"/>
          <a:ext cx="2022804" cy="6194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Ölçme</a:t>
          </a:r>
          <a:endParaRPr lang="tr-TR" sz="1700" kern="1200" dirty="0"/>
        </a:p>
      </dsp:txBody>
      <dsp:txXfrm>
        <a:off x="4615357" y="380177"/>
        <a:ext cx="2022804" cy="619405"/>
      </dsp:txXfrm>
    </dsp:sp>
    <dsp:sp modelId="{6EB34D7B-60E3-4932-8163-EB99B07278F0}">
      <dsp:nvSpPr>
        <dsp:cNvPr id="0" name=""/>
        <dsp:cNvSpPr/>
      </dsp:nvSpPr>
      <dsp:spPr>
        <a:xfrm>
          <a:off x="4615357" y="999582"/>
          <a:ext cx="202280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Uzunluk 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Çevre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Alan 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Paralarımız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Zaman ölçme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Tartma 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Sıvı ölçme</a:t>
          </a:r>
          <a:endParaRPr lang="tr-TR" sz="1700" kern="1200" dirty="0"/>
        </a:p>
      </dsp:txBody>
      <dsp:txXfrm>
        <a:off x="4615357" y="999582"/>
        <a:ext cx="2022804" cy="3359880"/>
      </dsp:txXfrm>
    </dsp:sp>
    <dsp:sp modelId="{1BE7B978-93CD-485A-AB7D-BAD20C9EA160}">
      <dsp:nvSpPr>
        <dsp:cNvPr id="0" name=""/>
        <dsp:cNvSpPr/>
      </dsp:nvSpPr>
      <dsp:spPr>
        <a:xfrm>
          <a:off x="6921353" y="380177"/>
          <a:ext cx="2022804" cy="6194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Veri İşleme</a:t>
          </a:r>
          <a:endParaRPr lang="tr-TR" sz="1700" kern="1200" dirty="0"/>
        </a:p>
      </dsp:txBody>
      <dsp:txXfrm>
        <a:off x="6921353" y="380177"/>
        <a:ext cx="2022804" cy="619405"/>
      </dsp:txXfrm>
    </dsp:sp>
    <dsp:sp modelId="{D2351089-224B-46EA-95E1-9B0E3D8AB7F5}">
      <dsp:nvSpPr>
        <dsp:cNvPr id="0" name=""/>
        <dsp:cNvSpPr/>
      </dsp:nvSpPr>
      <dsp:spPr>
        <a:xfrm>
          <a:off x="6921353" y="999582"/>
          <a:ext cx="202280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Veri toplama ve değerlendirme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1700" kern="1200" dirty="0"/>
        </a:p>
      </dsp:txBody>
      <dsp:txXfrm>
        <a:off x="6921353" y="999582"/>
        <a:ext cx="2022804" cy="33598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88E5B-8CD7-4732-86C6-9B404A458578}">
      <dsp:nvSpPr>
        <dsp:cNvPr id="0" name=""/>
        <dsp:cNvSpPr/>
      </dsp:nvSpPr>
      <dsp:spPr>
        <a:xfrm>
          <a:off x="1118393" y="892"/>
          <a:ext cx="2096988" cy="1258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Matematiğe hazırlık</a:t>
          </a:r>
          <a:endParaRPr lang="tr-TR" sz="2400" kern="1200" dirty="0"/>
        </a:p>
      </dsp:txBody>
      <dsp:txXfrm>
        <a:off x="1118393" y="892"/>
        <a:ext cx="2096988" cy="1258192"/>
      </dsp:txXfrm>
    </dsp:sp>
    <dsp:sp modelId="{B819BC01-C04E-4348-A8BA-8455174F7A9A}">
      <dsp:nvSpPr>
        <dsp:cNvPr id="0" name=""/>
        <dsp:cNvSpPr/>
      </dsp:nvSpPr>
      <dsp:spPr>
        <a:xfrm>
          <a:off x="3425080" y="892"/>
          <a:ext cx="2096988" cy="1258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Ritmik sayma</a:t>
          </a:r>
          <a:endParaRPr lang="tr-TR" sz="2400" kern="1200" dirty="0"/>
        </a:p>
      </dsp:txBody>
      <dsp:txXfrm>
        <a:off x="3425080" y="892"/>
        <a:ext cx="2096988" cy="1258192"/>
      </dsp:txXfrm>
    </dsp:sp>
    <dsp:sp modelId="{50956578-2713-4A49-825B-BAF568071E8B}">
      <dsp:nvSpPr>
        <dsp:cNvPr id="0" name=""/>
        <dsp:cNvSpPr/>
      </dsp:nvSpPr>
      <dsp:spPr>
        <a:xfrm>
          <a:off x="5731767" y="892"/>
          <a:ext cx="2096988" cy="1258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Doğal Sayılar</a:t>
          </a:r>
          <a:endParaRPr lang="tr-TR" sz="2400" kern="1200" dirty="0"/>
        </a:p>
      </dsp:txBody>
      <dsp:txXfrm>
        <a:off x="5731767" y="892"/>
        <a:ext cx="2096988" cy="1258192"/>
      </dsp:txXfrm>
    </dsp:sp>
    <dsp:sp modelId="{2396430F-B09A-46B2-9B82-D388E5F6BB6C}">
      <dsp:nvSpPr>
        <dsp:cNvPr id="0" name=""/>
        <dsp:cNvSpPr/>
      </dsp:nvSpPr>
      <dsp:spPr>
        <a:xfrm>
          <a:off x="1118393" y="1468784"/>
          <a:ext cx="2096988" cy="1258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Dört İşlem</a:t>
          </a:r>
          <a:endParaRPr lang="tr-TR" sz="2400" kern="1200" dirty="0"/>
        </a:p>
      </dsp:txBody>
      <dsp:txXfrm>
        <a:off x="1118393" y="1468784"/>
        <a:ext cx="2096988" cy="1258192"/>
      </dsp:txXfrm>
    </dsp:sp>
    <dsp:sp modelId="{5DACFCDE-164D-4893-93BD-2797242EB5B5}">
      <dsp:nvSpPr>
        <dsp:cNvPr id="0" name=""/>
        <dsp:cNvSpPr/>
      </dsp:nvSpPr>
      <dsp:spPr>
        <a:xfrm>
          <a:off x="3425080" y="1468784"/>
          <a:ext cx="2096988" cy="1258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Ölçme	</a:t>
          </a:r>
          <a:endParaRPr lang="tr-TR" sz="2400" kern="1200" dirty="0"/>
        </a:p>
      </dsp:txBody>
      <dsp:txXfrm>
        <a:off x="3425080" y="1468784"/>
        <a:ext cx="2096988" cy="1258192"/>
      </dsp:txXfrm>
    </dsp:sp>
    <dsp:sp modelId="{ADFD25A7-4408-40EB-8963-10D1ADCFF53C}">
      <dsp:nvSpPr>
        <dsp:cNvPr id="0" name=""/>
        <dsp:cNvSpPr/>
      </dsp:nvSpPr>
      <dsp:spPr>
        <a:xfrm>
          <a:off x="5731767" y="1468784"/>
          <a:ext cx="2096988" cy="1258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Örüntü</a:t>
          </a:r>
          <a:endParaRPr lang="tr-TR" sz="2400" kern="1200" dirty="0"/>
        </a:p>
      </dsp:txBody>
      <dsp:txXfrm>
        <a:off x="5731767" y="1468784"/>
        <a:ext cx="2096988" cy="1258192"/>
      </dsp:txXfrm>
    </dsp:sp>
    <dsp:sp modelId="{6F72BF1D-7E76-4FF2-8DDE-34B4C6D99BFB}">
      <dsp:nvSpPr>
        <dsp:cNvPr id="0" name=""/>
        <dsp:cNvSpPr/>
      </dsp:nvSpPr>
      <dsp:spPr>
        <a:xfrm>
          <a:off x="2271737" y="2936676"/>
          <a:ext cx="2096988" cy="1258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Veri Analizi</a:t>
          </a:r>
          <a:endParaRPr lang="tr-TR" sz="2400" kern="1200" dirty="0"/>
        </a:p>
      </dsp:txBody>
      <dsp:txXfrm>
        <a:off x="2271737" y="2936676"/>
        <a:ext cx="2096988" cy="1258192"/>
      </dsp:txXfrm>
    </dsp:sp>
    <dsp:sp modelId="{783B583C-9E0C-4961-AF30-5BDA6BD9220A}">
      <dsp:nvSpPr>
        <dsp:cNvPr id="0" name=""/>
        <dsp:cNvSpPr/>
      </dsp:nvSpPr>
      <dsp:spPr>
        <a:xfrm>
          <a:off x="4578424" y="2936676"/>
          <a:ext cx="2096988" cy="1258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Geometri </a:t>
          </a:r>
          <a:endParaRPr lang="tr-TR" sz="2400" kern="1200" dirty="0"/>
        </a:p>
      </dsp:txBody>
      <dsp:txXfrm>
        <a:off x="4578424" y="2936676"/>
        <a:ext cx="2096988" cy="1258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297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467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793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7857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377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038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4593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1450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4283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40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98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445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18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8111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246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73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55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E26855C-571D-4A42-BC26-16D90CE85A30}" type="datetimeFigureOut">
              <a:rPr lang="tr-TR" smtClean="0"/>
              <a:t>19.09.2019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83D2F-CB26-4E1B-85CB-D58FBF482C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9178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ÖZEL EĞİTİMDE MATEMATİK ÖĞRETİMİ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3673" y="2022764"/>
            <a:ext cx="9067161" cy="448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37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Kendinize sormanız gerekenler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Öğrenci, bu bilgiyi/beceriyi neden öğrenmeli?</a:t>
            </a:r>
          </a:p>
          <a:p>
            <a:endParaRPr lang="tr-TR" dirty="0"/>
          </a:p>
          <a:p>
            <a:r>
              <a:rPr lang="tr-TR" dirty="0" smtClean="0"/>
              <a:t>Bu beceri günlük yaşamda kullanılacak işlevsel bir beceri mi?</a:t>
            </a:r>
          </a:p>
          <a:p>
            <a:endParaRPr lang="tr-TR" dirty="0"/>
          </a:p>
          <a:p>
            <a:r>
              <a:rPr lang="tr-TR" dirty="0" smtClean="0"/>
              <a:t>Bu bilgi ve becerileri diğer disiplinlerle ilişkilendirebilir miyim?</a:t>
            </a:r>
          </a:p>
          <a:p>
            <a:endParaRPr lang="tr-TR" dirty="0"/>
          </a:p>
          <a:p>
            <a:r>
              <a:rPr lang="tr-TR" dirty="0" smtClean="0"/>
              <a:t>Bu bilgi ve beceriler farklı ortamlarda gerçekleştirilebilecek beceriler mi?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085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Ö.G.Ö. İçin kullanılan matematik programları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İlköğretim programları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Orta-Ağır Zihinsel Engelli ve OSB Olan Öğrencileri İçin Matematik Programı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Özel Özel Eğitim ve Rehabilitasyon Merkezleri Matematik Modülü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434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İlkokul Matematik Programı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690478"/>
              </p:ext>
            </p:extLst>
          </p:nvPr>
        </p:nvGraphicFramePr>
        <p:xfrm>
          <a:off x="1103313" y="1508760"/>
          <a:ext cx="8947522" cy="4739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742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075229" cy="1400530"/>
          </a:xfrm>
        </p:spPr>
        <p:txBody>
          <a:bodyPr/>
          <a:lstStyle/>
          <a:p>
            <a:r>
              <a:rPr lang="tr-TR" dirty="0"/>
              <a:t>Orta-Ağır Zihinsel Engelli ve OSB Olan Öğrencileri İçin Matematik Programı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889214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633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Matematik Modülü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Nesneler arasındaki ilişkilerle ilgili kazanımlar</a:t>
            </a:r>
          </a:p>
          <a:p>
            <a:r>
              <a:rPr lang="tr-TR" dirty="0" smtClean="0"/>
              <a:t>Ritmik sayma ile ilgili kazanımlar</a:t>
            </a:r>
          </a:p>
          <a:p>
            <a:r>
              <a:rPr lang="tr-TR" dirty="0" smtClean="0"/>
              <a:t>Doğal sayılarla ilgili kazanımlar (Sayılar, toplama, çıkarma, çarpma, bölme)</a:t>
            </a:r>
          </a:p>
          <a:p>
            <a:r>
              <a:rPr lang="tr-TR" dirty="0" smtClean="0"/>
              <a:t>Kümelerle ilgili kazanımlar</a:t>
            </a:r>
          </a:p>
          <a:p>
            <a:r>
              <a:rPr lang="tr-TR" dirty="0" smtClean="0"/>
              <a:t>Ölçme alanı ile ilgili kazanımlar</a:t>
            </a:r>
          </a:p>
          <a:p>
            <a:r>
              <a:rPr lang="tr-TR" dirty="0" smtClean="0"/>
              <a:t>Geometri alanıyla ilgili kazanımlar</a:t>
            </a:r>
          </a:p>
          <a:p>
            <a:r>
              <a:rPr lang="tr-TR" dirty="0" smtClean="0"/>
              <a:t>Veri toplama ve grafik okuma ile ilgili kazanımlar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722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BEP Hazırlama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Performans düzeyi alma</a:t>
            </a:r>
          </a:p>
          <a:p>
            <a:pPr lvl="1"/>
            <a:r>
              <a:rPr lang="tr-TR" dirty="0" smtClean="0"/>
              <a:t>Yapabildikleri, yapamadıkları</a:t>
            </a:r>
          </a:p>
          <a:p>
            <a:pPr lvl="1"/>
            <a:r>
              <a:rPr lang="tr-TR" dirty="0" smtClean="0"/>
              <a:t>Öğrencinin şimdiki durumu</a:t>
            </a:r>
          </a:p>
          <a:p>
            <a:pPr lvl="1"/>
            <a:r>
              <a:rPr lang="tr-TR" dirty="0" smtClean="0"/>
              <a:t>Yetersizliğin performansı nasıl etkilediği</a:t>
            </a:r>
          </a:p>
          <a:p>
            <a:pPr lvl="1"/>
            <a:r>
              <a:rPr lang="tr-TR" dirty="0" smtClean="0"/>
              <a:t>Değerlendirme verilerini içermeli</a:t>
            </a:r>
          </a:p>
          <a:p>
            <a:pPr lvl="1"/>
            <a:r>
              <a:rPr lang="tr-TR" dirty="0" smtClean="0"/>
              <a:t>U.D.A ve K.D.A oluşturmaya uygun olmalı</a:t>
            </a:r>
          </a:p>
          <a:p>
            <a:pPr lvl="1"/>
            <a:r>
              <a:rPr lang="tr-TR" dirty="0" smtClean="0"/>
              <a:t>Davranışsal tanımları içermeli</a:t>
            </a:r>
          </a:p>
          <a:p>
            <a:pPr lvl="1"/>
            <a:r>
              <a:rPr lang="tr-TR" dirty="0" smtClean="0"/>
              <a:t>Performansın standardı belirtilmeli</a:t>
            </a:r>
          </a:p>
          <a:p>
            <a:pPr lvl="1"/>
            <a:r>
              <a:rPr lang="tr-TR" dirty="0" smtClean="0"/>
              <a:t>Kullanılan değerlendirme araçları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328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Uzun Dönemli Amaçlar (U.D.A)</a:t>
            </a:r>
          </a:p>
          <a:p>
            <a:pPr lvl="1"/>
            <a:r>
              <a:rPr lang="tr-TR" dirty="0" smtClean="0"/>
              <a:t>Ölçülebilir gözlenebilir ifadeler</a:t>
            </a:r>
          </a:p>
          <a:p>
            <a:pPr lvl="1"/>
            <a:r>
              <a:rPr lang="tr-TR" dirty="0" smtClean="0"/>
              <a:t>Geniş zaman ifadeleri</a:t>
            </a:r>
          </a:p>
          <a:p>
            <a:pPr lvl="1"/>
            <a:r>
              <a:rPr lang="tr-TR" dirty="0" smtClean="0"/>
              <a:t>İşlevsel beceriler</a:t>
            </a:r>
          </a:p>
          <a:p>
            <a:r>
              <a:rPr lang="tr-TR" dirty="0" smtClean="0"/>
              <a:t>Kısa Dönemli Amaçlar (K.D.A)</a:t>
            </a:r>
          </a:p>
          <a:p>
            <a:pPr lvl="1"/>
            <a:r>
              <a:rPr lang="tr-TR" dirty="0" smtClean="0"/>
              <a:t>Birey, koşut, ölçüt, davranış</a:t>
            </a:r>
          </a:p>
          <a:p>
            <a:pPr lvl="1"/>
            <a:r>
              <a:rPr lang="tr-TR" dirty="0" smtClean="0"/>
              <a:t>Geniş zaman ifadeleri</a:t>
            </a:r>
          </a:p>
          <a:p>
            <a:pPr lvl="1"/>
            <a:r>
              <a:rPr lang="tr-TR" dirty="0" smtClean="0"/>
              <a:t>Tek hedefte tek davranış</a:t>
            </a:r>
          </a:p>
          <a:p>
            <a:pPr lvl="1"/>
            <a:r>
              <a:rPr lang="tr-TR" dirty="0" smtClean="0"/>
              <a:t>Davranış ölçülebilir gözlenebilir olmalıdır.</a:t>
            </a:r>
            <a:endParaRPr lang="tr-TR" dirty="0"/>
          </a:p>
          <a:p>
            <a:pPr marL="457200" lvl="1" indent="0">
              <a:buNone/>
            </a:pPr>
            <a:r>
              <a:rPr lang="tr-TR" smtClean="0">
                <a:solidFill>
                  <a:srgbClr val="FF0000"/>
                </a:solidFill>
              </a:rPr>
              <a:t>ÖRNEK HEDEF YAZIMI</a:t>
            </a:r>
          </a:p>
        </p:txBody>
      </p:sp>
    </p:spTree>
    <p:extLst>
      <p:ext uri="{BB962C8B-B14F-4D97-AF65-F5344CB8AC3E}">
        <p14:creationId xmlns:p14="http://schemas.microsoft.com/office/powerpoint/2010/main" val="407926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4955" y="1988127"/>
            <a:ext cx="8825658" cy="332958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ÖZEL GEREKSİNİMLİ ÇOCUKLAR İÇİN MATEMATİK PROGRAMI HAZIRLAMA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84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Genel eğitim ve özel eğitim sınıflarında/okullarında öğrenimine devam eden 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öğrencilere matematik programının bireyselleştirilerek sunulması gerekmektedir.</a:t>
            </a:r>
          </a:p>
          <a:p>
            <a:r>
              <a:rPr lang="tr-TR" dirty="0" smtClean="0"/>
              <a:t>BEP hazırlama</a:t>
            </a:r>
          </a:p>
          <a:p>
            <a:pPr lvl="1"/>
            <a:r>
              <a:rPr lang="tr-TR" dirty="0" smtClean="0"/>
              <a:t>Matematik becerilerinin sırası ve aşaması</a:t>
            </a:r>
          </a:p>
          <a:p>
            <a:pPr lvl="1"/>
            <a:r>
              <a:rPr lang="tr-TR" dirty="0" smtClean="0"/>
              <a:t>Öğretim için temel olan becerilerin seçimi</a:t>
            </a:r>
          </a:p>
          <a:p>
            <a:pPr lvl="1"/>
            <a:r>
              <a:rPr lang="tr-TR" dirty="0" smtClean="0"/>
              <a:t>Uygun içerik oluşturma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676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Normal Gelişim Matematik Programının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Program sarmal yapıya sahiptir. Öğrenciler, aynı öğrenme alanlarının farklı içerikleriyle her yıl karşılaşırlar.</a:t>
            </a:r>
          </a:p>
          <a:p>
            <a:endParaRPr lang="tr-TR" dirty="0"/>
          </a:p>
          <a:p>
            <a:r>
              <a:rPr lang="tr-TR" dirty="0" smtClean="0"/>
              <a:t>İçerik her düzeyde bir önceki düzeye göre zorlaşmakta ve karmaşıklaşmaktadır.</a:t>
            </a:r>
          </a:p>
          <a:p>
            <a:endParaRPr lang="tr-TR" dirty="0"/>
          </a:p>
          <a:p>
            <a:r>
              <a:rPr lang="tr-TR" dirty="0" smtClean="0"/>
              <a:t>Bir sonraki düzey bir önceki düzeye çok az atıf yapmaktadır.</a:t>
            </a:r>
          </a:p>
          <a:p>
            <a:endParaRPr lang="tr-TR" dirty="0"/>
          </a:p>
          <a:p>
            <a:r>
              <a:rPr lang="tr-TR" dirty="0" smtClean="0"/>
              <a:t>1. sınıf-4.sınıf arası (5.sınıf programı da dahil edilebilir).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085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Orta-Ağır Zihin </a:t>
            </a:r>
            <a:r>
              <a:rPr lang="tr-TR" dirty="0" err="1" smtClean="0"/>
              <a:t>Eng</a:t>
            </a:r>
            <a:r>
              <a:rPr lang="tr-TR" dirty="0" smtClean="0"/>
              <a:t>. </a:t>
            </a:r>
            <a:r>
              <a:rPr lang="tr-TR" dirty="0"/>
              <a:t>v</a:t>
            </a:r>
            <a:r>
              <a:rPr lang="tr-TR" dirty="0" smtClean="0"/>
              <a:t>e OSB için Matematik Programı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Sarmal yapıya sahiptir.</a:t>
            </a:r>
          </a:p>
          <a:p>
            <a:endParaRPr lang="tr-TR" dirty="0"/>
          </a:p>
          <a:p>
            <a:r>
              <a:rPr lang="tr-TR" dirty="0" smtClean="0"/>
              <a:t>Eş zamanlılık ilkesi güdülmüştür.</a:t>
            </a:r>
          </a:p>
          <a:p>
            <a:endParaRPr lang="tr-TR" dirty="0"/>
          </a:p>
          <a:p>
            <a:r>
              <a:rPr lang="tr-TR" dirty="0" smtClean="0"/>
              <a:t>İçerik, düzeyler arttıkça karmaşıklaşmakta ve zorlaşmaktadır. Aynı zamanda düzey ilerledikçe günlük hayata yapılan atıflar artmakta ve öğrencilerin bilgilerini günlük yaşantısında kullanma şansı kazanmaları hedeflenmektedir.</a:t>
            </a:r>
          </a:p>
          <a:p>
            <a:endParaRPr lang="tr-TR" dirty="0"/>
          </a:p>
          <a:p>
            <a:r>
              <a:rPr lang="tr-TR" dirty="0" smtClean="0"/>
              <a:t>Düzey:    1. Kademe (ilkokul)</a:t>
            </a:r>
          </a:p>
          <a:p>
            <a:pPr marL="0" indent="0">
              <a:buNone/>
            </a:pPr>
            <a:r>
              <a:rPr lang="tr-TR" dirty="0" smtClean="0"/>
              <a:t>			2. Kademe (ortaokul)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3. Kademe (lise)</a:t>
            </a:r>
          </a:p>
        </p:txBody>
      </p:sp>
    </p:spTree>
    <p:extLst>
      <p:ext uri="{BB962C8B-B14F-4D97-AF65-F5344CB8AC3E}">
        <p14:creationId xmlns:p14="http://schemas.microsoft.com/office/powerpoint/2010/main" val="252908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iki programın uygulanması aşamasında öğretmenin programlarda uyarlama yapması gerekmektedir!!!</a:t>
            </a:r>
          </a:p>
          <a:p>
            <a:pPr lvl="1"/>
            <a:r>
              <a:rPr lang="tr-TR" dirty="0" smtClean="0"/>
              <a:t>Uyarlamalarda;</a:t>
            </a:r>
          </a:p>
          <a:p>
            <a:pPr lvl="2"/>
            <a:r>
              <a:rPr lang="tr-TR" dirty="0" smtClean="0"/>
              <a:t>Becerilerin sıraya konulması ve </a:t>
            </a:r>
            <a:r>
              <a:rPr lang="tr-TR" dirty="0" err="1" smtClean="0"/>
              <a:t>aşamalandırılması</a:t>
            </a:r>
            <a:r>
              <a:rPr lang="tr-TR" dirty="0" smtClean="0"/>
              <a:t> gerekmektedir.</a:t>
            </a:r>
          </a:p>
          <a:p>
            <a:pPr lvl="2"/>
            <a:r>
              <a:rPr lang="tr-TR" dirty="0" smtClean="0"/>
              <a:t>Öğrenme alanlarındaki beceriler, basit ve somuttan karmaşık ve soyuta doğru sıralanmalıdır.</a:t>
            </a:r>
          </a:p>
          <a:p>
            <a:pPr lvl="3"/>
            <a:r>
              <a:rPr lang="tr-TR" dirty="0" smtClean="0">
                <a:solidFill>
                  <a:srgbClr val="FF0000"/>
                </a:solidFill>
              </a:rPr>
              <a:t>Örnek: </a:t>
            </a:r>
            <a:r>
              <a:rPr lang="tr-TR" dirty="0" smtClean="0"/>
              <a:t>İşlemler gerçek nesnelerden resimlere, resimlerden de sayılara doğru ilerleyecek şekilde uyarlanmalıdır.</a:t>
            </a:r>
          </a:p>
          <a:p>
            <a:pPr lvl="3"/>
            <a:r>
              <a:rPr lang="tr-TR" dirty="0" smtClean="0"/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26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İki tür sıralama</a:t>
            </a:r>
          </a:p>
          <a:p>
            <a:pPr lvl="1"/>
            <a:endParaRPr lang="tr-TR" dirty="0"/>
          </a:p>
          <a:p>
            <a:pPr lvl="2"/>
            <a:r>
              <a:rPr lang="tr-TR" dirty="0" smtClean="0"/>
              <a:t>Tek bir beceri alanında yapılan sıralama</a:t>
            </a:r>
          </a:p>
          <a:p>
            <a:pPr lvl="2"/>
            <a:endParaRPr lang="tr-TR" dirty="0"/>
          </a:p>
          <a:p>
            <a:pPr lvl="2"/>
            <a:endParaRPr lang="tr-TR" dirty="0" smtClean="0"/>
          </a:p>
          <a:p>
            <a:pPr lvl="2"/>
            <a:r>
              <a:rPr lang="tr-TR" dirty="0" smtClean="0"/>
              <a:t>Sınıf düzeyinde öğrencilere kazandırılacak becerilerin sıraya konulması</a:t>
            </a:r>
          </a:p>
          <a:p>
            <a:pPr lvl="3"/>
            <a:r>
              <a:rPr lang="tr-TR" dirty="0" smtClean="0">
                <a:solidFill>
                  <a:srgbClr val="FF0000"/>
                </a:solidFill>
              </a:rPr>
              <a:t>Özel </a:t>
            </a:r>
            <a:r>
              <a:rPr lang="tr-TR" dirty="0" err="1" smtClean="0">
                <a:solidFill>
                  <a:srgbClr val="FF0000"/>
                </a:solidFill>
              </a:rPr>
              <a:t>gereksinimli</a:t>
            </a:r>
            <a:r>
              <a:rPr lang="tr-TR" dirty="0" smtClean="0">
                <a:solidFill>
                  <a:srgbClr val="FF0000"/>
                </a:solidFill>
              </a:rPr>
              <a:t> öğrencilerin eğitiminde bu sıralama standartlaştırılamaz!</a:t>
            </a: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842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Neden?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Takvim yaşları aynı olsa bile bilişsel düzeyleri farklı olabilir.</a:t>
            </a:r>
          </a:p>
          <a:p>
            <a:endParaRPr lang="tr-TR" dirty="0"/>
          </a:p>
          <a:p>
            <a:r>
              <a:rPr lang="tr-TR" dirty="0" smtClean="0"/>
              <a:t>Yaşantı ve deneyimleri birbirinden farklılaşmaktadır.</a:t>
            </a:r>
          </a:p>
          <a:p>
            <a:endParaRPr lang="tr-TR" dirty="0"/>
          </a:p>
          <a:p>
            <a:r>
              <a:rPr lang="tr-TR" dirty="0" smtClean="0"/>
              <a:t>Engelden etkilenme düzeyleri değişiklik göstermektedir.</a:t>
            </a:r>
          </a:p>
          <a:p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Bu nedenle, özel </a:t>
            </a:r>
            <a:r>
              <a:rPr lang="tr-TR" dirty="0" err="1" smtClean="0">
                <a:solidFill>
                  <a:srgbClr val="FF0000"/>
                </a:solidFill>
              </a:rPr>
              <a:t>gereksinimli</a:t>
            </a:r>
            <a:r>
              <a:rPr lang="tr-TR" dirty="0" smtClean="0">
                <a:solidFill>
                  <a:srgbClr val="FF0000"/>
                </a:solidFill>
              </a:rPr>
              <a:t> öğrencilerin matematiğe ilişkin var olan performans düzeylerinin belirlenmesi gerekmektedir.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43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Hem N.G hem de Ö.G. Yönelik programdan hedef seçerken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Becerilerin çeşitli ortamlarda kullanılabiliyor olmasına</a:t>
            </a:r>
          </a:p>
          <a:p>
            <a:r>
              <a:rPr lang="tr-TR" dirty="0" smtClean="0"/>
              <a:t>Ön koşul beceri olmasına</a:t>
            </a:r>
          </a:p>
          <a:p>
            <a:r>
              <a:rPr lang="tr-TR" dirty="0" smtClean="0"/>
              <a:t>Gözlem yoluyla öğrenmeye hizmet sunmasına ve </a:t>
            </a:r>
          </a:p>
          <a:p>
            <a:r>
              <a:rPr lang="tr-TR" dirty="0" smtClean="0"/>
              <a:t>Öğrencinin kendine güvenini artıracak becerilerin seçilmesine dikkat edilmelidir.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949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361</TotalTime>
  <Words>559</Words>
  <Application>Microsoft Office PowerPoint</Application>
  <PresentationFormat>Geniş ekran</PresentationFormat>
  <Paragraphs>128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İyon</vt:lpstr>
      <vt:lpstr>ÖZEL EĞİTİMDE MATEMATİK ÖĞRETİMİ</vt:lpstr>
      <vt:lpstr>ÖZEL GEREKSİNİMLİ ÇOCUKLAR İÇİN MATEMATİK PROGRAMI HAZIRLAMA</vt:lpstr>
      <vt:lpstr>PowerPoint Sunusu</vt:lpstr>
      <vt:lpstr>Normal Gelişim Matematik Programının Özellikleri</vt:lpstr>
      <vt:lpstr>Orta-Ağır Zihin Eng. ve OSB için Matematik Programı</vt:lpstr>
      <vt:lpstr>PowerPoint Sunusu</vt:lpstr>
      <vt:lpstr>PowerPoint Sunusu</vt:lpstr>
      <vt:lpstr>Neden?</vt:lpstr>
      <vt:lpstr>Hem N.G hem de Ö.G. Yönelik programdan hedef seçerken</vt:lpstr>
      <vt:lpstr>Kendinize sormanız gerekenler</vt:lpstr>
      <vt:lpstr>Ö.G.Ö. İçin kullanılan matematik programları</vt:lpstr>
      <vt:lpstr>İlkokul Matematik Programı</vt:lpstr>
      <vt:lpstr>Orta-Ağır Zihinsel Engelli ve OSB Olan Öğrencileri İçin Matematik Programı </vt:lpstr>
      <vt:lpstr>Matematik Modülü</vt:lpstr>
      <vt:lpstr>BEP Hazırlama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ÖZEL GEREKSİNİMLİ ÇOCUKLAR İÇİN MATEMATİK PROGRAMI HAZIRLAMA</dc:title>
  <dc:creator>resat alatli</dc:creator>
  <cp:lastModifiedBy>resat alatli</cp:lastModifiedBy>
  <cp:revision>18</cp:revision>
  <dcterms:created xsi:type="dcterms:W3CDTF">2018-09-24T07:39:24Z</dcterms:created>
  <dcterms:modified xsi:type="dcterms:W3CDTF">2019-09-19T07:39:26Z</dcterms:modified>
</cp:coreProperties>
</file>