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6A27DCB-E19B-4B14-AC41-CCB04556817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3A0A7FD-5EF5-46D1-AEB0-0C797129F3AA}" type="slidenum">
              <a:rPr lang="tr-TR" smtClean="0"/>
              <a:t>‹#›</a:t>
            </a:fld>
            <a:endParaRPr lang="tr-TR"/>
          </a:p>
        </p:txBody>
      </p:sp>
    </p:spTree>
    <p:extLst>
      <p:ext uri="{BB962C8B-B14F-4D97-AF65-F5344CB8AC3E}">
        <p14:creationId xmlns:p14="http://schemas.microsoft.com/office/powerpoint/2010/main" val="3928120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6A27DCB-E19B-4B14-AC41-CCB04556817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A0A7FD-5EF5-46D1-AEB0-0C797129F3AA}" type="slidenum">
              <a:rPr lang="tr-TR" smtClean="0"/>
              <a:t>‹#›</a:t>
            </a:fld>
            <a:endParaRPr lang="tr-TR"/>
          </a:p>
        </p:txBody>
      </p:sp>
    </p:spTree>
    <p:extLst>
      <p:ext uri="{BB962C8B-B14F-4D97-AF65-F5344CB8AC3E}">
        <p14:creationId xmlns:p14="http://schemas.microsoft.com/office/powerpoint/2010/main" val="3497333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6A27DCB-E19B-4B14-AC41-CCB04556817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A0A7FD-5EF5-46D1-AEB0-0C797129F3AA}"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387329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6A27DCB-E19B-4B14-AC41-CCB04556817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A0A7FD-5EF5-46D1-AEB0-0C797129F3AA}" type="slidenum">
              <a:rPr lang="tr-TR" smtClean="0"/>
              <a:t>‹#›</a:t>
            </a:fld>
            <a:endParaRPr lang="tr-TR"/>
          </a:p>
        </p:txBody>
      </p:sp>
    </p:spTree>
    <p:extLst>
      <p:ext uri="{BB962C8B-B14F-4D97-AF65-F5344CB8AC3E}">
        <p14:creationId xmlns:p14="http://schemas.microsoft.com/office/powerpoint/2010/main" val="1803032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6A27DCB-E19B-4B14-AC41-CCB04556817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A0A7FD-5EF5-46D1-AEB0-0C797129F3AA}"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984126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6A27DCB-E19B-4B14-AC41-CCB04556817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A0A7FD-5EF5-46D1-AEB0-0C797129F3AA}" type="slidenum">
              <a:rPr lang="tr-TR" smtClean="0"/>
              <a:t>‹#›</a:t>
            </a:fld>
            <a:endParaRPr lang="tr-TR"/>
          </a:p>
        </p:txBody>
      </p:sp>
    </p:spTree>
    <p:extLst>
      <p:ext uri="{BB962C8B-B14F-4D97-AF65-F5344CB8AC3E}">
        <p14:creationId xmlns:p14="http://schemas.microsoft.com/office/powerpoint/2010/main" val="3038986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6A27DCB-E19B-4B14-AC41-CCB04556817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A0A7FD-5EF5-46D1-AEB0-0C797129F3AA}" type="slidenum">
              <a:rPr lang="tr-TR" smtClean="0"/>
              <a:t>‹#›</a:t>
            </a:fld>
            <a:endParaRPr lang="tr-TR"/>
          </a:p>
        </p:txBody>
      </p:sp>
    </p:spTree>
    <p:extLst>
      <p:ext uri="{BB962C8B-B14F-4D97-AF65-F5344CB8AC3E}">
        <p14:creationId xmlns:p14="http://schemas.microsoft.com/office/powerpoint/2010/main" val="21497634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6A27DCB-E19B-4B14-AC41-CCB04556817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A0A7FD-5EF5-46D1-AEB0-0C797129F3AA}" type="slidenum">
              <a:rPr lang="tr-TR" smtClean="0"/>
              <a:t>‹#›</a:t>
            </a:fld>
            <a:endParaRPr lang="tr-TR"/>
          </a:p>
        </p:txBody>
      </p:sp>
    </p:spTree>
    <p:extLst>
      <p:ext uri="{BB962C8B-B14F-4D97-AF65-F5344CB8AC3E}">
        <p14:creationId xmlns:p14="http://schemas.microsoft.com/office/powerpoint/2010/main" val="3504241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6A27DCB-E19B-4B14-AC41-CCB04556817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A0A7FD-5EF5-46D1-AEB0-0C797129F3AA}" type="slidenum">
              <a:rPr lang="tr-TR" smtClean="0"/>
              <a:t>‹#›</a:t>
            </a:fld>
            <a:endParaRPr lang="tr-TR"/>
          </a:p>
        </p:txBody>
      </p:sp>
    </p:spTree>
    <p:extLst>
      <p:ext uri="{BB962C8B-B14F-4D97-AF65-F5344CB8AC3E}">
        <p14:creationId xmlns:p14="http://schemas.microsoft.com/office/powerpoint/2010/main" val="2726930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6A27DCB-E19B-4B14-AC41-CCB04556817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A0A7FD-5EF5-46D1-AEB0-0C797129F3AA}" type="slidenum">
              <a:rPr lang="tr-TR" smtClean="0"/>
              <a:t>‹#›</a:t>
            </a:fld>
            <a:endParaRPr lang="tr-TR"/>
          </a:p>
        </p:txBody>
      </p:sp>
    </p:spTree>
    <p:extLst>
      <p:ext uri="{BB962C8B-B14F-4D97-AF65-F5344CB8AC3E}">
        <p14:creationId xmlns:p14="http://schemas.microsoft.com/office/powerpoint/2010/main" val="2692796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6A27DCB-E19B-4B14-AC41-CCB04556817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3A0A7FD-5EF5-46D1-AEB0-0C797129F3AA}" type="slidenum">
              <a:rPr lang="tr-TR" smtClean="0"/>
              <a:t>‹#›</a:t>
            </a:fld>
            <a:endParaRPr lang="tr-TR"/>
          </a:p>
        </p:txBody>
      </p:sp>
    </p:spTree>
    <p:extLst>
      <p:ext uri="{BB962C8B-B14F-4D97-AF65-F5344CB8AC3E}">
        <p14:creationId xmlns:p14="http://schemas.microsoft.com/office/powerpoint/2010/main" val="1573159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6A27DCB-E19B-4B14-AC41-CCB045568173}"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3A0A7FD-5EF5-46D1-AEB0-0C797129F3AA}" type="slidenum">
              <a:rPr lang="tr-TR" smtClean="0"/>
              <a:t>‹#›</a:t>
            </a:fld>
            <a:endParaRPr lang="tr-TR"/>
          </a:p>
        </p:txBody>
      </p:sp>
    </p:spTree>
    <p:extLst>
      <p:ext uri="{BB962C8B-B14F-4D97-AF65-F5344CB8AC3E}">
        <p14:creationId xmlns:p14="http://schemas.microsoft.com/office/powerpoint/2010/main" val="713034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6A27DCB-E19B-4B14-AC41-CCB045568173}"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3A0A7FD-5EF5-46D1-AEB0-0C797129F3AA}" type="slidenum">
              <a:rPr lang="tr-TR" smtClean="0"/>
              <a:t>‹#›</a:t>
            </a:fld>
            <a:endParaRPr lang="tr-TR"/>
          </a:p>
        </p:txBody>
      </p:sp>
    </p:spTree>
    <p:extLst>
      <p:ext uri="{BB962C8B-B14F-4D97-AF65-F5344CB8AC3E}">
        <p14:creationId xmlns:p14="http://schemas.microsoft.com/office/powerpoint/2010/main" val="2142636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A27DCB-E19B-4B14-AC41-CCB045568173}"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3A0A7FD-5EF5-46D1-AEB0-0C797129F3AA}" type="slidenum">
              <a:rPr lang="tr-TR" smtClean="0"/>
              <a:t>‹#›</a:t>
            </a:fld>
            <a:endParaRPr lang="tr-TR"/>
          </a:p>
        </p:txBody>
      </p:sp>
    </p:spTree>
    <p:extLst>
      <p:ext uri="{BB962C8B-B14F-4D97-AF65-F5344CB8AC3E}">
        <p14:creationId xmlns:p14="http://schemas.microsoft.com/office/powerpoint/2010/main" val="3417149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6A27DCB-E19B-4B14-AC41-CCB04556817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3A0A7FD-5EF5-46D1-AEB0-0C797129F3AA}" type="slidenum">
              <a:rPr lang="tr-TR" smtClean="0"/>
              <a:t>‹#›</a:t>
            </a:fld>
            <a:endParaRPr lang="tr-TR"/>
          </a:p>
        </p:txBody>
      </p:sp>
    </p:spTree>
    <p:extLst>
      <p:ext uri="{BB962C8B-B14F-4D97-AF65-F5344CB8AC3E}">
        <p14:creationId xmlns:p14="http://schemas.microsoft.com/office/powerpoint/2010/main" val="2260140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6A27DCB-E19B-4B14-AC41-CCB04556817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A0A7FD-5EF5-46D1-AEB0-0C797129F3AA}" type="slidenum">
              <a:rPr lang="tr-TR" smtClean="0"/>
              <a:t>‹#›</a:t>
            </a:fld>
            <a:endParaRPr lang="tr-TR"/>
          </a:p>
        </p:txBody>
      </p:sp>
    </p:spTree>
    <p:extLst>
      <p:ext uri="{BB962C8B-B14F-4D97-AF65-F5344CB8AC3E}">
        <p14:creationId xmlns:p14="http://schemas.microsoft.com/office/powerpoint/2010/main" val="1726285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6A27DCB-E19B-4B14-AC41-CCB045568173}" type="datetimeFigureOut">
              <a:rPr lang="tr-TR" smtClean="0"/>
              <a:t>04.05.2020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3A0A7FD-5EF5-46D1-AEB0-0C797129F3AA}" type="slidenum">
              <a:rPr lang="tr-TR" smtClean="0"/>
              <a:t>‹#›</a:t>
            </a:fld>
            <a:endParaRPr lang="tr-TR"/>
          </a:p>
        </p:txBody>
      </p:sp>
    </p:spTree>
    <p:extLst>
      <p:ext uri="{BB962C8B-B14F-4D97-AF65-F5344CB8AC3E}">
        <p14:creationId xmlns:p14="http://schemas.microsoft.com/office/powerpoint/2010/main" val="78538904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Sözleşmenin Yorumlanması</a:t>
            </a:r>
            <a:endParaRPr lang="tr-TR" dirty="0"/>
          </a:p>
        </p:txBody>
      </p:sp>
      <p:sp>
        <p:nvSpPr>
          <p:cNvPr id="3" name="İçerik Yer Tutucusu 2"/>
          <p:cNvSpPr>
            <a:spLocks noGrp="1"/>
          </p:cNvSpPr>
          <p:nvPr>
            <p:ph idx="1"/>
          </p:nvPr>
        </p:nvSpPr>
        <p:spPr/>
        <p:txBody>
          <a:bodyPr/>
          <a:lstStyle/>
          <a:p>
            <a:r>
              <a:rPr lang="tr-TR" dirty="0" smtClean="0"/>
              <a:t>Sözleşmenin yorumlanmasının şartları:</a:t>
            </a:r>
          </a:p>
          <a:p>
            <a:r>
              <a:rPr lang="tr-TR" dirty="0" smtClean="0"/>
              <a:t>a) Bir sözleşme kurulmuş olmalıdır.</a:t>
            </a:r>
          </a:p>
          <a:p>
            <a:r>
              <a:rPr lang="tr-TR" dirty="0" smtClean="0"/>
              <a:t>b) Taraflar, sözleşmenin içeriğini farklı şekilde anlamalıdır.</a:t>
            </a:r>
          </a:p>
          <a:p>
            <a:pPr algn="just"/>
            <a:r>
              <a:rPr lang="tr-TR" dirty="0" smtClean="0"/>
              <a:t>c) Hakim, tarafların birbirine uygun gerçek veya farazi iradelerini araştırıp bulmalıdır.</a:t>
            </a:r>
            <a:endParaRPr lang="tr-TR" dirty="0"/>
          </a:p>
        </p:txBody>
      </p:sp>
    </p:spTree>
    <p:extLst>
      <p:ext uri="{BB962C8B-B14F-4D97-AF65-F5344CB8AC3E}">
        <p14:creationId xmlns:p14="http://schemas.microsoft.com/office/powerpoint/2010/main" val="1740817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b="1" dirty="0" smtClean="0"/>
              <a:t>	Yorum Kuralları:</a:t>
            </a:r>
          </a:p>
          <a:p>
            <a:r>
              <a:rPr lang="tr-TR" dirty="0" smtClean="0"/>
              <a:t>a) Geçmişe dönük yorum kuralı</a:t>
            </a:r>
          </a:p>
          <a:p>
            <a:r>
              <a:rPr lang="tr-TR" dirty="0" smtClean="0"/>
              <a:t>b) Dürüstlüğe dayalı yorum kuralı</a:t>
            </a:r>
          </a:p>
          <a:p>
            <a:r>
              <a:rPr lang="tr-TR" dirty="0" smtClean="0"/>
              <a:t>c) Tümsel yorum kuralı</a:t>
            </a:r>
          </a:p>
          <a:p>
            <a:r>
              <a:rPr lang="tr-TR" dirty="0" smtClean="0"/>
              <a:t>d) Lafzi yorum yasağı kuralı</a:t>
            </a:r>
          </a:p>
          <a:p>
            <a:r>
              <a:rPr lang="tr-TR" dirty="0" smtClean="0"/>
              <a:t>e) Beyanı kaleme alan aleyhine yorum kuralı</a:t>
            </a:r>
          </a:p>
          <a:p>
            <a:r>
              <a:rPr lang="tr-TR" dirty="0" smtClean="0"/>
              <a:t>f) Sözleşmenin korunması lehine yorum kuralı</a:t>
            </a:r>
          </a:p>
          <a:p>
            <a:r>
              <a:rPr lang="tr-TR" dirty="0" smtClean="0"/>
              <a:t>g) Düzenleyici kurallardan sapan anlaşmaların dar yorumlanması kuralı</a:t>
            </a:r>
          </a:p>
          <a:p>
            <a:r>
              <a:rPr lang="tr-TR" dirty="0" smtClean="0"/>
              <a:t>h) Borçlu lehine yorum kuralı (İşçi, kiracı, tüketici)</a:t>
            </a:r>
            <a:endParaRPr lang="tr-TR" dirty="0"/>
          </a:p>
        </p:txBody>
      </p:sp>
    </p:spTree>
    <p:extLst>
      <p:ext uri="{BB962C8B-B14F-4D97-AF65-F5344CB8AC3E}">
        <p14:creationId xmlns:p14="http://schemas.microsoft.com/office/powerpoint/2010/main" val="960239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Sözleşmenin Tamamlanması</a:t>
            </a:r>
            <a:endParaRPr lang="tr-TR" dirty="0"/>
          </a:p>
        </p:txBody>
      </p:sp>
      <p:sp>
        <p:nvSpPr>
          <p:cNvPr id="3" name="İçerik Yer Tutucusu 2"/>
          <p:cNvSpPr>
            <a:spLocks noGrp="1"/>
          </p:cNvSpPr>
          <p:nvPr>
            <p:ph idx="1"/>
          </p:nvPr>
        </p:nvSpPr>
        <p:spPr/>
        <p:txBody>
          <a:bodyPr/>
          <a:lstStyle/>
          <a:p>
            <a:r>
              <a:rPr lang="tr-TR" dirty="0" smtClean="0"/>
              <a:t>a) Sözleşmenin taraflarca tamamlanması</a:t>
            </a:r>
          </a:p>
          <a:p>
            <a:r>
              <a:rPr lang="tr-TR" dirty="0" smtClean="0"/>
              <a:t>b) Sözleşmenin düzenleyici kurallarla tamamlanması (Kanuni tamamlama)</a:t>
            </a:r>
          </a:p>
          <a:p>
            <a:r>
              <a:rPr lang="tr-TR" dirty="0" smtClean="0"/>
              <a:t>c) Sözleşmenin hakim tarafından tamamlanması (Yargısal tamamlama)</a:t>
            </a:r>
            <a:endParaRPr lang="tr-TR" dirty="0"/>
          </a:p>
        </p:txBody>
      </p:sp>
    </p:spTree>
    <p:extLst>
      <p:ext uri="{BB962C8B-B14F-4D97-AF65-F5344CB8AC3E}">
        <p14:creationId xmlns:p14="http://schemas.microsoft.com/office/powerpoint/2010/main" val="581364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Sözleşmenin Uyarlanması</a:t>
            </a:r>
            <a:endParaRPr lang="tr-TR" dirty="0"/>
          </a:p>
        </p:txBody>
      </p:sp>
      <p:sp>
        <p:nvSpPr>
          <p:cNvPr id="3" name="İçerik Yer Tutucusu 2"/>
          <p:cNvSpPr>
            <a:spLocks noGrp="1"/>
          </p:cNvSpPr>
          <p:nvPr>
            <p:ph idx="1"/>
          </p:nvPr>
        </p:nvSpPr>
        <p:spPr/>
        <p:txBody>
          <a:bodyPr/>
          <a:lstStyle/>
          <a:p>
            <a:r>
              <a:rPr lang="tr-TR" dirty="0" smtClean="0"/>
              <a:t>a) İradi uyarlama</a:t>
            </a:r>
          </a:p>
          <a:p>
            <a:r>
              <a:rPr lang="tr-TR" dirty="0" smtClean="0"/>
              <a:t>b) Kanuni uyarlama</a:t>
            </a:r>
          </a:p>
          <a:p>
            <a:r>
              <a:rPr lang="tr-TR" dirty="0" smtClean="0"/>
              <a:t>c) Yargısal uyarlama</a:t>
            </a:r>
            <a:endParaRPr lang="tr-TR" dirty="0"/>
          </a:p>
        </p:txBody>
      </p:sp>
    </p:spTree>
    <p:extLst>
      <p:ext uri="{BB962C8B-B14F-4D97-AF65-F5344CB8AC3E}">
        <p14:creationId xmlns:p14="http://schemas.microsoft.com/office/powerpoint/2010/main" val="1782582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Aşırı İfa Güçlüğü</a:t>
            </a:r>
          </a:p>
          <a:p>
            <a:pPr algn="just"/>
            <a:r>
              <a:rPr lang="tr-TR" b="1" dirty="0" smtClean="0"/>
              <a:t>TBK m. 138</a:t>
            </a:r>
            <a:r>
              <a:rPr lang="tr-TR" dirty="0" smtClean="0"/>
              <a:t>: «Sözleşmenin yapıldığı sırada taraflarca öngörülmeyen ve öngörülmesi de beklenmeyen olağanüstü bir durum, borçludan kaynaklanmayan bir sebeple ortaya çıkar ve sözleşmenin yapıldığı sırada mevcut olguları, kendisinden ifanın istenmesini dürüstlük kurallarına aykırı düşecek derecede borçlu aleyhine değiştirir ve borçlu da borcunu henüz ifa etmemiş veya ifanın aşırı ölçüde güçleşmesinden doğan haklarını saklı tutarak ifa etmiş olursa borçlu, hâkimden sözleşmenin yeni koşullara uyarlanmasını isteme, bu mümkün olmadığı takdirde sözleşmeden dönme hakkına sahiptir. Sürekli </a:t>
            </a:r>
            <a:r>
              <a:rPr lang="tr-TR" dirty="0" err="1" smtClean="0"/>
              <a:t>edimli</a:t>
            </a:r>
            <a:r>
              <a:rPr lang="tr-TR" dirty="0" smtClean="0"/>
              <a:t> sözleşmelerde borçlu, kural olarak dönme hakkının yerine fesih hakkını kullanır.»</a:t>
            </a:r>
            <a:endParaRPr lang="tr-TR" dirty="0"/>
          </a:p>
        </p:txBody>
      </p:sp>
    </p:spTree>
    <p:extLst>
      <p:ext uri="{BB962C8B-B14F-4D97-AF65-F5344CB8AC3E}">
        <p14:creationId xmlns:p14="http://schemas.microsoft.com/office/powerpoint/2010/main" val="1910541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a:t>	</a:t>
            </a:r>
            <a:r>
              <a:rPr lang="tr-TR" b="1" dirty="0" smtClean="0"/>
              <a:t>Şartları:</a:t>
            </a:r>
          </a:p>
          <a:p>
            <a:r>
              <a:rPr lang="tr-TR" dirty="0" smtClean="0"/>
              <a:t>a) Geçerli olarak kurulmuş sözleşmede uyarlamaya dair bir hüküm bulunmamalıdır.</a:t>
            </a:r>
          </a:p>
          <a:p>
            <a:r>
              <a:rPr lang="tr-TR" dirty="0" smtClean="0"/>
              <a:t>b) Hakim, sözleşmeyi değişen şartlara kendi koyduğu kurallarla uyarlamalıdır.</a:t>
            </a:r>
          </a:p>
          <a:p>
            <a:r>
              <a:rPr lang="tr-TR" dirty="0" smtClean="0"/>
              <a:t>c) Sözleşme şartlarındaki değişiklik öngörülebilir olmamalıdır.</a:t>
            </a:r>
          </a:p>
          <a:p>
            <a:r>
              <a:rPr lang="tr-TR" dirty="0" smtClean="0"/>
              <a:t>d) Uyarlama isteyen kusurlu olmamalıdır.</a:t>
            </a:r>
          </a:p>
          <a:p>
            <a:r>
              <a:rPr lang="tr-TR" dirty="0" smtClean="0"/>
              <a:t>e) Edimler henüz ifa edilmemiş veya çekince konularak ifa yapılmış olmalıdır.</a:t>
            </a:r>
            <a:endParaRPr lang="tr-TR" dirty="0"/>
          </a:p>
        </p:txBody>
      </p:sp>
    </p:spTree>
    <p:extLst>
      <p:ext uri="{BB962C8B-B14F-4D97-AF65-F5344CB8AC3E}">
        <p14:creationId xmlns:p14="http://schemas.microsoft.com/office/powerpoint/2010/main" val="1414805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Yarg</a:t>
            </a:r>
            <a:r>
              <a:rPr lang="tr-TR" dirty="0" smtClean="0"/>
              <a:t>. HGK, 12.11.2014,</a:t>
            </a:r>
            <a:r>
              <a:rPr lang="tr-TR" b="1" dirty="0"/>
              <a:t> </a:t>
            </a:r>
            <a:r>
              <a:rPr lang="tr-TR" b="1" dirty="0" smtClean="0"/>
              <a:t/>
            </a:r>
            <a:br>
              <a:rPr lang="tr-TR" b="1" dirty="0" smtClean="0"/>
            </a:br>
            <a:r>
              <a:rPr lang="tr-TR" dirty="0" smtClean="0"/>
              <a:t>E. 2014/1614, K.</a:t>
            </a:r>
            <a:r>
              <a:rPr lang="tr-TR" dirty="0"/>
              <a:t> </a:t>
            </a:r>
            <a:r>
              <a:rPr lang="tr-TR" smtClean="0"/>
              <a:t>2014/900</a:t>
            </a:r>
            <a:endParaRPr lang="tr-TR" dirty="0"/>
          </a:p>
        </p:txBody>
      </p:sp>
      <p:sp>
        <p:nvSpPr>
          <p:cNvPr id="3" name="İçerik Yer Tutucusu 2"/>
          <p:cNvSpPr>
            <a:spLocks noGrp="1"/>
          </p:cNvSpPr>
          <p:nvPr>
            <p:ph idx="1"/>
          </p:nvPr>
        </p:nvSpPr>
        <p:spPr/>
        <p:txBody>
          <a:bodyPr/>
          <a:lstStyle/>
          <a:p>
            <a:pPr algn="just"/>
            <a:r>
              <a:rPr lang="tr-TR" dirty="0" smtClean="0"/>
              <a:t>«Ülkemizde </a:t>
            </a:r>
            <a:r>
              <a:rPr lang="tr-TR" dirty="0"/>
              <a:t>1958 yılından beri</a:t>
            </a:r>
            <a:r>
              <a:rPr lang="tr-TR" dirty="0"/>
              <a:t> devalüasyonlar ilan edilmekte sık sık para ayarlamaları </a:t>
            </a:r>
            <a:r>
              <a:rPr lang="tr-TR" dirty="0" err="1"/>
              <a:t>yapılmakta,Türk</a:t>
            </a:r>
            <a:r>
              <a:rPr lang="tr-TR" dirty="0"/>
              <a:t> parasının değeri dolar ve diğer yabancı paralar karşısında </a:t>
            </a:r>
            <a:r>
              <a:rPr lang="tr-TR" dirty="0" err="1"/>
              <a:t>düşürülmektedir.Ülkemizdeki</a:t>
            </a:r>
            <a:r>
              <a:rPr lang="tr-TR" dirty="0"/>
              <a:t> istikrarsız ekonomik durum davacı tarafından tahmin olunabilecek bir keyfiyettir. Somut olayda uyarlamanın koşullarından olan </a:t>
            </a:r>
            <a:r>
              <a:rPr lang="tr-TR" dirty="0" err="1"/>
              <a:t>öngörülmezlik</a:t>
            </a:r>
            <a:r>
              <a:rPr lang="tr-TR" dirty="0"/>
              <a:t> unsuru oluşmamıştır</a:t>
            </a:r>
            <a:r>
              <a:rPr lang="tr-TR" dirty="0" smtClean="0"/>
              <a:t>.»</a:t>
            </a:r>
            <a:endParaRPr lang="tr-TR" dirty="0"/>
          </a:p>
        </p:txBody>
      </p:sp>
    </p:spTree>
    <p:extLst>
      <p:ext uri="{BB962C8B-B14F-4D97-AF65-F5344CB8AC3E}">
        <p14:creationId xmlns:p14="http://schemas.microsoft.com/office/powerpoint/2010/main" val="357390586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10161</TotalTime>
  <Words>186</Words>
  <Application>Microsoft Office PowerPoint</Application>
  <PresentationFormat>Geniş ekran</PresentationFormat>
  <Paragraphs>32</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Century Gothic</vt:lpstr>
      <vt:lpstr>Wingdings 3</vt:lpstr>
      <vt:lpstr>Duman</vt:lpstr>
      <vt:lpstr>Sözleşmenin Yorumlanması</vt:lpstr>
      <vt:lpstr>PowerPoint Sunusu</vt:lpstr>
      <vt:lpstr>Sözleşmenin Tamamlanması</vt:lpstr>
      <vt:lpstr>Sözleşmenin Uyarlanması</vt:lpstr>
      <vt:lpstr>PowerPoint Sunusu</vt:lpstr>
      <vt:lpstr>PowerPoint Sunusu</vt:lpstr>
      <vt:lpstr>Yarg. HGK, 12.11.2014,  E. 2014/1614, K. 2014/900</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Sözleşmenin Yorumlanması</dc:title>
  <dc:creator>TOSHIBA</dc:creator>
  <cp:lastModifiedBy>TOSHIBA</cp:lastModifiedBy>
  <cp:revision>6</cp:revision>
  <dcterms:created xsi:type="dcterms:W3CDTF">2020-04-24T13:01:22Z</dcterms:created>
  <dcterms:modified xsi:type="dcterms:W3CDTF">2020-05-04T12:57:22Z</dcterms:modified>
</cp:coreProperties>
</file>