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MARKA YÖNETİMİ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50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5900" y="2514600"/>
            <a:ext cx="9601200" cy="1485900"/>
          </a:xfrm>
        </p:spPr>
        <p:txBody>
          <a:bodyPr>
            <a:normAutofit/>
          </a:bodyPr>
          <a:lstStyle/>
          <a:p>
            <a:r>
              <a:rPr lang="tr-TR" dirty="0" smtClean="0"/>
              <a:t>Öğrenciler ile tanışma ve ders içeriği hakkında bilgilendirme.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32045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2</TotalTime>
  <Words>9</Words>
  <Application>Microsoft Office PowerPoint</Application>
  <PresentationFormat>Geniş ekran</PresentationFormat>
  <Paragraphs>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4" baseType="lpstr">
      <vt:lpstr>Franklin Gothic Book</vt:lpstr>
      <vt:lpstr>Crop</vt:lpstr>
      <vt:lpstr> MARKA YÖNETİMİ</vt:lpstr>
      <vt:lpstr>Öğrenciler ile tanışma ve ders içeriği hakkında bilgilendirme.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MARKA YÖNETİMİ</dc:title>
  <dc:creator>mehtap uğur</dc:creator>
  <cp:lastModifiedBy>mehtap uğur</cp:lastModifiedBy>
  <cp:revision>1</cp:revision>
  <dcterms:created xsi:type="dcterms:W3CDTF">2020-05-05T20:26:28Z</dcterms:created>
  <dcterms:modified xsi:type="dcterms:W3CDTF">2020-05-05T20:29:10Z</dcterms:modified>
</cp:coreProperties>
</file>