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12" r:id="rId3"/>
    <p:sldId id="318" r:id="rId4"/>
    <p:sldId id="319" r:id="rId5"/>
    <p:sldId id="320" r:id="rId6"/>
    <p:sldId id="321" r:id="rId7"/>
    <p:sldId id="341" r:id="rId8"/>
    <p:sldId id="322" r:id="rId9"/>
    <p:sldId id="323" r:id="rId10"/>
    <p:sldId id="324" r:id="rId11"/>
    <p:sldId id="342" r:id="rId12"/>
    <p:sldId id="327" r:id="rId13"/>
    <p:sldId id="325" r:id="rId14"/>
    <p:sldId id="326" r:id="rId15"/>
    <p:sldId id="328" r:id="rId16"/>
    <p:sldId id="329" r:id="rId17"/>
    <p:sldId id="330" r:id="rId18"/>
    <p:sldId id="331" r:id="rId19"/>
    <p:sldId id="338" r:id="rId20"/>
    <p:sldId id="332" r:id="rId21"/>
    <p:sldId id="333" r:id="rId22"/>
    <p:sldId id="343" r:id="rId23"/>
    <p:sldId id="334" r:id="rId24"/>
    <p:sldId id="335" r:id="rId25"/>
    <p:sldId id="339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/>
  </p:normalViewPr>
  <p:slideViewPr>
    <p:cSldViewPr>
      <p:cViewPr varScale="1">
        <p:scale>
          <a:sx n="110" d="100"/>
          <a:sy n="110" d="100"/>
        </p:scale>
        <p:origin x="15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5202B-4436-09A2-48CC-873FA8825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6C8843-FE34-26C3-2E3E-5F42770D4A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2E081-7BBD-5E51-EF67-59A719666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D519B-0C84-8101-61CA-78E94B127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4028D-D1C3-F35D-BB32-866EF643E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66ECF-822B-4A05-8076-961EE248D074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8043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18F8-5025-C026-5CA2-74C9D15A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5AA501-3246-67A0-3425-906E4832E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50825A-BC39-EB5A-CA2A-DC7FDF7FD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67762-85EB-B3D8-3EAE-0699EC6E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B41E6-6645-CC4E-A30D-7BCE155B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1B82A1-1F0A-4308-A6ED-E5FC2E83319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40451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43A13C-389A-D43D-4E64-7769D5EEBC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C21F7F-2680-0F20-3971-54984DD0A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401A7-04AD-186E-F64C-BD225ADD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3B6D2-559A-8C4D-16A7-EAAB349B1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F071F-753A-7242-3DCD-8DED7F656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B15C37-DD40-450C-B2BB-848C457DAAF6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77222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18580-B179-E2E9-55AE-3A590EB0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89983-5622-EC34-2B5A-4BCAD566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931F5-B37C-4D19-6622-EAEC587D5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4AEB5-1E05-7018-41FB-3E28E4C43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30724-0031-F75C-3639-C7E26DD74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75C01-41A9-432E-97C5-592759D6899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8949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E7BD7-5E83-3AA6-2109-7C4FF305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EF729F-69B6-491A-F84F-C674C1E6E6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A2ACE-E611-1A29-3C8E-FB9B0E49D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A0AE1-DF9D-CC6C-E5D7-25C8E833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3410-85EB-B0E6-0CAF-1F651B853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DE8A0B-B722-4B57-AD0A-F810289420D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104395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BAF2A-7700-89BF-D4F1-4357CD47E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845DB-0B93-D92B-07DC-9076ABAFD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DEE84-F392-7CBC-FD24-4C5D3AF9A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47100-8A79-ABCE-A53F-B2027468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EE92A-9626-3091-96E2-BE14448EA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49684-8551-88FD-D63A-51D303A7E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E407F-47C0-42B9-A3FF-F2F878FEC0F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593336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8DA1E-9B81-5A97-B03D-4BC89ECD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013DF-0CDA-6808-054D-788825932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4AE97-5A3E-456F-7BF7-7520B8FB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F6848B-0DFE-DF2A-0CCB-78AC2B4DA1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EC7C85-E60B-CDE0-B4D4-2FEE07B550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50F739-C963-0AEB-D0DA-0D884090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A40F7F-A2BD-1F4E-186A-219EFAF0C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2B8D1-7828-F862-6C2A-F7E86717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EF64B0-0205-46AC-BC4E-72B0A55971E7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24279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CF8EA-CDD6-11C1-52FD-D3313C42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A655-2EE6-F894-AA13-B9AE51E10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26FA57-6D0E-AD33-1BD8-7484A439C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472BF1-5E7F-A328-2383-5E009E04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F33C7-D5E2-41D9-9B6A-58AAF17F9AC0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3263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066934-8265-4606-C5B8-433CF1183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E45472-61B7-9C74-D151-9DDB6CF4A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A2487-CE8B-830B-4B7C-E9BC3F5E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8C26F-8D62-4173-BD55-15142C47FB4B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09083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D4B57-4645-2602-81CE-54703768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47147-8E37-0D6D-A4C0-85BC169FDE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C0EDB-1AA5-CE36-1A96-278B0012E6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FECE5-9FF0-65D9-492A-44744578E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AFC46-05FD-F634-F678-7961C9F9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0654A-DA17-6605-DC01-92202158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0D881-9FF9-4332-886F-B3A2619F2C3D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02812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6354-1549-2C36-B4C5-1FF7E365A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7DBA4-4B68-158D-DBC2-FB2C09E229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7A7F3-F3BB-8AF9-4B54-2A5A0DDAE2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61872-ADDB-4F8D-F08F-F5808D24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A7F7E-3550-7790-9C43-74DD83257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6F361-4205-08F9-C499-6811553C5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50FF7-833E-4E52-B6B5-07E66788B6A2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40648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9469933-D9CD-53EF-1196-F8979DA53C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ABE065-A142-26E1-397D-4D6847B911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7A10962-FADF-0D7A-E56E-152A988FD3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7941DC-2969-F942-EF4B-D5D8BECF49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033D04-666E-0DB0-0B0B-ACD32DE1CC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C30EFC3-DBF6-434C-A112-5C2FE51F41A6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J:\01_SELIM\Dersler\AST207\ders_sunulari\vjupitr3.avi" TargetMode="External"/><Relationship Id="rId1" Type="http://schemas.openxmlformats.org/officeDocument/2006/relationships/video" Target="file:///J:\01_SELIM\Dersler\AST207\ders_sunulari\vjupitr2.avi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selim\Dersler\A207\sunu\JupMA.avi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J:\01_SELIM\Dersler\AST207\ders_sunulari\JupDifRot.m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>
            <a:extLst>
              <a:ext uri="{FF2B5EF4-FFF2-40B4-BE49-F238E27FC236}">
                <a16:creationId xmlns:a16="http://schemas.microsoft.com/office/drawing/2014/main" id="{FB0F6394-055A-C660-FA5A-A8AE4751A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13" y="60325"/>
            <a:ext cx="502920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altLang="tr-TR" sz="3200" b="1">
                <a:solidFill>
                  <a:schemeClr val="bg1"/>
                </a:solidFill>
              </a:rPr>
              <a:t>JÜPİTER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Ekvator Çapı:		142,984 km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Kütle:			317.8 M</a:t>
            </a:r>
            <a:r>
              <a:rPr lang="tr-TR" altLang="tr-TR" baseline="-15000">
                <a:solidFill>
                  <a:schemeClr val="bg1"/>
                </a:solidFill>
              </a:rPr>
              <a:t>yer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Ortalama Yoğ.:	1326 kg/m</a:t>
            </a:r>
            <a:r>
              <a:rPr lang="tr-TR" altLang="tr-TR" baseline="30000">
                <a:solidFill>
                  <a:schemeClr val="bg1"/>
                </a:solidFill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Kurtulma Hızı: 	60.2 km/sn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Albedo:		0.44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Yörünge basıklığı:	0.048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Yörünge eğimi:	1.30</a:t>
            </a:r>
            <a:r>
              <a:rPr lang="tr-TR" altLang="tr-TR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Ekvatorun yörüngeye eğimi:	 3.12</a:t>
            </a:r>
            <a:r>
              <a:rPr lang="tr-TR" altLang="tr-TR">
                <a:solidFill>
                  <a:schemeClr val="bg1"/>
                </a:solidFill>
                <a:cs typeface="Times New Roman" panose="02020603050405020304" pitchFamily="18" charset="0"/>
              </a:rPr>
              <a:t>°</a:t>
            </a:r>
            <a:endParaRPr lang="tr-TR" altLang="tr-TR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Güneş’e uzaklık   	Ort:	5.203 AB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			Enberi:	4.950 AB</a:t>
            </a:r>
          </a:p>
          <a:p>
            <a:pPr>
              <a:spcBef>
                <a:spcPct val="50000"/>
              </a:spcBef>
            </a:pPr>
            <a:r>
              <a:rPr lang="tr-TR" altLang="tr-TR">
                <a:solidFill>
                  <a:schemeClr val="bg1"/>
                </a:solidFill>
              </a:rPr>
              <a:t>			Enöte:	5.455 AB</a:t>
            </a:r>
            <a:endParaRPr lang="en-US" altLang="tr-TR">
              <a:solidFill>
                <a:schemeClr val="bg1"/>
              </a:solidFill>
            </a:endParaRPr>
          </a:p>
        </p:txBody>
      </p:sp>
      <p:pic>
        <p:nvPicPr>
          <p:cNvPr id="60423" name="Picture 7">
            <a:extLst>
              <a:ext uri="{FF2B5EF4-FFF2-40B4-BE49-F238E27FC236}">
                <a16:creationId xmlns:a16="http://schemas.microsoft.com/office/drawing/2014/main" id="{8EDC9FC7-FC40-2570-AD2E-A77E4EE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7938"/>
            <a:ext cx="3908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>
            <a:extLst>
              <a:ext uri="{FF2B5EF4-FFF2-40B4-BE49-F238E27FC236}">
                <a16:creationId xmlns:a16="http://schemas.microsoft.com/office/drawing/2014/main" id="{6F5A3B3D-9D3A-B596-3205-5794FBA23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30213"/>
            <a:ext cx="8610600" cy="584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vjupitr2.avi">
            <a:hlinkClick r:id="" action="ppaction://media"/>
            <a:extLst>
              <a:ext uri="{FF2B5EF4-FFF2-40B4-BE49-F238E27FC236}">
                <a16:creationId xmlns:a16="http://schemas.microsoft.com/office/drawing/2014/main" id="{095D13A8-67A6-8A07-6063-BF5A84B39C87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762000"/>
            <a:ext cx="3505200" cy="267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99" name="vjupitr3.avi">
            <a:hlinkClick r:id="" action="ppaction://media"/>
            <a:extLst>
              <a:ext uri="{FF2B5EF4-FFF2-40B4-BE49-F238E27FC236}">
                <a16:creationId xmlns:a16="http://schemas.microsoft.com/office/drawing/2014/main" id="{48B81784-9302-A021-A585-CFEF85E400EE}"/>
              </a:ext>
            </a:extLst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35052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64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8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49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64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64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9"/>
                  </p:tgtEl>
                </p:cond>
              </p:nextCondLst>
            </p:seq>
            <p:vide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6499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6" name="Picture 4">
            <a:extLst>
              <a:ext uri="{FF2B5EF4-FFF2-40B4-BE49-F238E27FC236}">
                <a16:creationId xmlns:a16="http://schemas.microsoft.com/office/drawing/2014/main" id="{E886C242-C903-6810-0A20-EEB748DA5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97013"/>
            <a:ext cx="8915400" cy="383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>
            <a:extLst>
              <a:ext uri="{FF2B5EF4-FFF2-40B4-BE49-F238E27FC236}">
                <a16:creationId xmlns:a16="http://schemas.microsoft.com/office/drawing/2014/main" id="{32576FAB-CBD5-F800-113C-6A2032071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4500"/>
            <a:ext cx="8229600" cy="607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>
            <a:extLst>
              <a:ext uri="{FF2B5EF4-FFF2-40B4-BE49-F238E27FC236}">
                <a16:creationId xmlns:a16="http://schemas.microsoft.com/office/drawing/2014/main" id="{8717172A-F30E-DC72-4DA2-F163F1F20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057400"/>
            <a:ext cx="8915400" cy="23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Text Box 5">
            <a:extLst>
              <a:ext uri="{FF2B5EF4-FFF2-40B4-BE49-F238E27FC236}">
                <a16:creationId xmlns:a16="http://schemas.microsoft.com/office/drawing/2014/main" id="{9B389FB6-1FB7-F8D6-9B42-13DDD228D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Shoemaker-Levy 9 Kuyruklu Yıldızı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>
            <a:extLst>
              <a:ext uri="{FF2B5EF4-FFF2-40B4-BE49-F238E27FC236}">
                <a16:creationId xmlns:a16="http://schemas.microsoft.com/office/drawing/2014/main" id="{7040E9E8-720B-5BFB-00D0-E2AAC13A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6225"/>
            <a:ext cx="7620000" cy="643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>
            <a:extLst>
              <a:ext uri="{FF2B5EF4-FFF2-40B4-BE49-F238E27FC236}">
                <a16:creationId xmlns:a16="http://schemas.microsoft.com/office/drawing/2014/main" id="{966DA260-57AD-B04D-9F05-CA70EDB26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27050"/>
            <a:ext cx="8534400" cy="590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>
            <a:extLst>
              <a:ext uri="{FF2B5EF4-FFF2-40B4-BE49-F238E27FC236}">
                <a16:creationId xmlns:a16="http://schemas.microsoft.com/office/drawing/2014/main" id="{6A091511-6F8E-6A3D-F7F3-1479BA2B0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11200"/>
            <a:ext cx="71628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>
            <a:extLst>
              <a:ext uri="{FF2B5EF4-FFF2-40B4-BE49-F238E27FC236}">
                <a16:creationId xmlns:a16="http://schemas.microsoft.com/office/drawing/2014/main" id="{F3071734-6F50-A868-395C-0DE8C28BD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5713"/>
            <a:ext cx="8610600" cy="529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Text Box 5">
            <a:extLst>
              <a:ext uri="{FF2B5EF4-FFF2-40B4-BE49-F238E27FC236}">
                <a16:creationId xmlns:a16="http://schemas.microsoft.com/office/drawing/2014/main" id="{5C132511-2232-A1A3-A161-498F2E9F9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GALILEO   –  Atmosferik Sonda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>
            <a:extLst>
              <a:ext uri="{FF2B5EF4-FFF2-40B4-BE49-F238E27FC236}">
                <a16:creationId xmlns:a16="http://schemas.microsoft.com/office/drawing/2014/main" id="{9E83FD1B-5AD0-174C-3A41-39086DBC84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33400"/>
            <a:ext cx="609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GALILEO   –  Doppler Rüzgar Deneyi</a:t>
            </a:r>
            <a:endParaRPr lang="en-US" altLang="tr-TR" b="1">
              <a:solidFill>
                <a:schemeClr val="bg1"/>
              </a:solidFill>
            </a:endParaRPr>
          </a:p>
        </p:txBody>
      </p:sp>
      <p:pic>
        <p:nvPicPr>
          <p:cNvPr id="102404" name="Picture 4">
            <a:extLst>
              <a:ext uri="{FF2B5EF4-FFF2-40B4-BE49-F238E27FC236}">
                <a16:creationId xmlns:a16="http://schemas.microsoft.com/office/drawing/2014/main" id="{BDF2D113-877B-F173-0351-F90C8AB93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763000" cy="510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>
            <a:extLst>
              <a:ext uri="{FF2B5EF4-FFF2-40B4-BE49-F238E27FC236}">
                <a16:creationId xmlns:a16="http://schemas.microsoft.com/office/drawing/2014/main" id="{9FE29720-58FD-C50E-EE01-97972CE7A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934200" cy="528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710" name="Text Box 6">
            <a:extLst>
              <a:ext uri="{FF2B5EF4-FFF2-40B4-BE49-F238E27FC236}">
                <a16:creationId xmlns:a16="http://schemas.microsoft.com/office/drawing/2014/main" id="{C474E867-1092-C84A-2DD6-2EDE6EBFB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81000"/>
            <a:ext cx="510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Voyager 1      –     30 milyon km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>
            <a:extLst>
              <a:ext uri="{FF2B5EF4-FFF2-40B4-BE49-F238E27FC236}">
                <a16:creationId xmlns:a16="http://schemas.microsoft.com/office/drawing/2014/main" id="{100E9F78-B784-42C7-CA21-BA527AB22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00" y="381000"/>
            <a:ext cx="593725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1" name="Picture 5">
            <a:extLst>
              <a:ext uri="{FF2B5EF4-FFF2-40B4-BE49-F238E27FC236}">
                <a16:creationId xmlns:a16="http://schemas.microsoft.com/office/drawing/2014/main" id="{FE0F9E0A-3402-A6BE-DE7A-8F9949CFB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85850"/>
            <a:ext cx="88392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JupMA.avi">
            <a:hlinkClick r:id="" action="ppaction://media"/>
            <a:extLst>
              <a:ext uri="{FF2B5EF4-FFF2-40B4-BE49-F238E27FC236}">
                <a16:creationId xmlns:a16="http://schemas.microsoft.com/office/drawing/2014/main" id="{965D14E3-0A4F-020D-9B00-183CBABCA5BF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73175"/>
            <a:ext cx="5257800" cy="41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75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75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52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752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>
            <a:extLst>
              <a:ext uri="{FF2B5EF4-FFF2-40B4-BE49-F238E27FC236}">
                <a16:creationId xmlns:a16="http://schemas.microsoft.com/office/drawing/2014/main" id="{DC4CA068-1C98-27C7-B079-7B83DEBB8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7630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5" name="Text Box 5">
            <a:extLst>
              <a:ext uri="{FF2B5EF4-FFF2-40B4-BE49-F238E27FC236}">
                <a16:creationId xmlns:a16="http://schemas.microsoft.com/office/drawing/2014/main" id="{A9EB9667-2DD6-F234-9343-6115661C4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71513"/>
            <a:ext cx="7315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JÜPİTER’DE AURORALAR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 (HUBBLE-WFPC2,  Moröte bölge görüntüleri)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4" name="Picture 10">
            <a:extLst>
              <a:ext uri="{FF2B5EF4-FFF2-40B4-BE49-F238E27FC236}">
                <a16:creationId xmlns:a16="http://schemas.microsoft.com/office/drawing/2014/main" id="{22A98F32-1015-DBD3-56AD-BEB3D1D299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644900"/>
            <a:ext cx="33432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13" name="Picture 9">
            <a:extLst>
              <a:ext uri="{FF2B5EF4-FFF2-40B4-BE49-F238E27FC236}">
                <a16:creationId xmlns:a16="http://schemas.microsoft.com/office/drawing/2014/main" id="{A7A16FF4-1631-F033-01BA-C89D021E026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3644900"/>
            <a:ext cx="334327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308" name="Picture 4">
            <a:extLst>
              <a:ext uri="{FF2B5EF4-FFF2-40B4-BE49-F238E27FC236}">
                <a16:creationId xmlns:a16="http://schemas.microsoft.com/office/drawing/2014/main" id="{CFA1983F-8843-C386-5427-FE1ECC3E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36675"/>
            <a:ext cx="5867400" cy="288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10" name="Text Box 6">
            <a:extLst>
              <a:ext uri="{FF2B5EF4-FFF2-40B4-BE49-F238E27FC236}">
                <a16:creationId xmlns:a16="http://schemas.microsoft.com/office/drawing/2014/main" id="{F50E2D08-BEE6-3E89-E3BA-72A4F0173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57200"/>
            <a:ext cx="7315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JÜPİTER’İN DEKAMETRİK RADYO IŞINIMI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(20 cm)</a:t>
            </a:r>
            <a:endParaRPr lang="en-US" altLang="tr-TR" b="1">
              <a:solidFill>
                <a:schemeClr val="bg1"/>
              </a:solidFill>
            </a:endParaRPr>
          </a:p>
        </p:txBody>
      </p:sp>
      <p:sp>
        <p:nvSpPr>
          <p:cNvPr id="98315" name="Text Box 11">
            <a:extLst>
              <a:ext uri="{FF2B5EF4-FFF2-40B4-BE49-F238E27FC236}">
                <a16:creationId xmlns:a16="http://schemas.microsoft.com/office/drawing/2014/main" id="{E8472DA1-CAEB-D1C8-B530-DF0BA6AAC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6092825"/>
            <a:ext cx="122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000">
                <a:solidFill>
                  <a:srgbClr val="FFFF99"/>
                </a:solidFill>
              </a:rPr>
              <a:t>Gözlem</a:t>
            </a:r>
          </a:p>
        </p:txBody>
      </p:sp>
      <p:sp>
        <p:nvSpPr>
          <p:cNvPr id="98316" name="Text Box 12">
            <a:extLst>
              <a:ext uri="{FF2B5EF4-FFF2-40B4-BE49-F238E27FC236}">
                <a16:creationId xmlns:a16="http://schemas.microsoft.com/office/drawing/2014/main" id="{7858DA0C-6AFC-4843-943C-2F6F19C7E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6092825"/>
            <a:ext cx="1225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sz="2000">
                <a:solidFill>
                  <a:srgbClr val="FFFF99"/>
                </a:solidFill>
              </a:rPr>
              <a:t>Model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>
            <a:extLst>
              <a:ext uri="{FF2B5EF4-FFF2-40B4-BE49-F238E27FC236}">
                <a16:creationId xmlns:a16="http://schemas.microsoft.com/office/drawing/2014/main" id="{396CDCAB-8567-791E-9EC7-8900E60F0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00" y="711200"/>
            <a:ext cx="6223000" cy="622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28" name="Text Box 4">
            <a:extLst>
              <a:ext uri="{FF2B5EF4-FFF2-40B4-BE49-F238E27FC236}">
                <a16:creationId xmlns:a16="http://schemas.microsoft.com/office/drawing/2014/main" id="{50D8D57F-0440-EEFF-A9F0-B29D0B33C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19113"/>
            <a:ext cx="807720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JÜPİTER’İN TOZ HALKASI</a:t>
            </a:r>
          </a:p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(VOYAGER 2  -  Geniş boşluk + 7000 km)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5" name="Picture 9">
            <a:extLst>
              <a:ext uri="{FF2B5EF4-FFF2-40B4-BE49-F238E27FC236}">
                <a16:creationId xmlns:a16="http://schemas.microsoft.com/office/drawing/2014/main" id="{6EABD47C-EFB4-25FA-620C-C8EF87B81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113"/>
            <a:ext cx="9144000" cy="601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>
            <a:extLst>
              <a:ext uri="{FF2B5EF4-FFF2-40B4-BE49-F238E27FC236}">
                <a16:creationId xmlns:a16="http://schemas.microsoft.com/office/drawing/2014/main" id="{4F3006D6-DEFB-4227-7ABB-3F9D16B0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848600" cy="658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4">
            <a:extLst>
              <a:ext uri="{FF2B5EF4-FFF2-40B4-BE49-F238E27FC236}">
                <a16:creationId xmlns:a16="http://schemas.microsoft.com/office/drawing/2014/main" id="{BDAE1B88-77D4-63A3-514A-96B946252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8925"/>
            <a:ext cx="7848600" cy="656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Text Box 5">
            <a:extLst>
              <a:ext uri="{FF2B5EF4-FFF2-40B4-BE49-F238E27FC236}">
                <a16:creationId xmlns:a16="http://schemas.microsoft.com/office/drawing/2014/main" id="{FDD6566D-4C6A-5952-DF07-CC198C21A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52400"/>
            <a:ext cx="807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altLang="tr-TR" b="1">
                <a:solidFill>
                  <a:schemeClr val="bg1"/>
                </a:solidFill>
              </a:rPr>
              <a:t>GALILEO  -  Haziran 1996  -  18 kızılöte görüntü (mozayik)</a:t>
            </a:r>
            <a:endParaRPr lang="en-US" altLang="tr-TR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>
            <a:extLst>
              <a:ext uri="{FF2B5EF4-FFF2-40B4-BE49-F238E27FC236}">
                <a16:creationId xmlns:a16="http://schemas.microsoft.com/office/drawing/2014/main" id="{76378269-1397-F9FF-468E-DF011A46F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88392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JupDifRot.mpg">
            <a:hlinkClick r:id="" action="ppaction://media"/>
            <a:extLst>
              <a:ext uri="{FF2B5EF4-FFF2-40B4-BE49-F238E27FC236}">
                <a16:creationId xmlns:a16="http://schemas.microsoft.com/office/drawing/2014/main" id="{042EC7BB-FB29-F216-D783-7A8A9EEC7F47}"/>
              </a:ext>
            </a:extLst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478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4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54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74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547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>
            <a:extLst>
              <a:ext uri="{FF2B5EF4-FFF2-40B4-BE49-F238E27FC236}">
                <a16:creationId xmlns:a16="http://schemas.microsoft.com/office/drawing/2014/main" id="{7FB7C540-CED7-FA2D-8506-54164553D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6100"/>
            <a:ext cx="7010400" cy="585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1" name="Picture 5">
            <a:extLst>
              <a:ext uri="{FF2B5EF4-FFF2-40B4-BE49-F238E27FC236}">
                <a16:creationId xmlns:a16="http://schemas.microsoft.com/office/drawing/2014/main" id="{8AD03641-72B8-A96F-FAD5-FB90631E4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91600" cy="444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142</Words>
  <Application>Microsoft Office PowerPoint</Application>
  <PresentationFormat>On-screen Show (4:3)</PresentationFormat>
  <Paragraphs>25</Paragraphs>
  <Slides>25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astpc7</dc:creator>
  <cp:lastModifiedBy>Selim.Selam</cp:lastModifiedBy>
  <cp:revision>78</cp:revision>
  <dcterms:created xsi:type="dcterms:W3CDTF">2002-09-24T06:32:53Z</dcterms:created>
  <dcterms:modified xsi:type="dcterms:W3CDTF">2023-09-13T08:23:18Z</dcterms:modified>
</cp:coreProperties>
</file>