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notesMasterIdLst>
    <p:notesMasterId r:id="rId6"/>
  </p:notesMasterIdLst>
  <p:sldIdLst>
    <p:sldId id="604" r:id="rId2"/>
    <p:sldId id="572" r:id="rId3"/>
    <p:sldId id="573" r:id="rId4"/>
    <p:sldId id="575" r:id="rId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CB09"/>
    <a:srgbClr val="D6A418"/>
    <a:srgbClr val="C4982A"/>
    <a:srgbClr val="B5840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29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33" d="100"/>
        <a:sy n="33" d="100"/>
      </p:scale>
      <p:origin x="0" y="716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610E537-43D5-435E-B6CF-0DE81F54300E}" type="doc">
      <dgm:prSet loTypeId="urn:microsoft.com/office/officeart/2005/8/layout/hList6" loCatId="list" qsTypeId="urn:microsoft.com/office/officeart/2005/8/quickstyle/3d4" qsCatId="3D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477DF8A7-9BEE-42DC-8538-9A1530315CD1}">
      <dgm:prSet phldrT="[Metin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tr-TR" b="1" dirty="0" smtClean="0">
              <a:solidFill>
                <a:schemeClr val="tx2">
                  <a:lumMod val="50000"/>
                </a:schemeClr>
              </a:solidFill>
            </a:rPr>
            <a:t>1899</a:t>
          </a:r>
          <a:br>
            <a:rPr lang="tr-TR" b="1" dirty="0" smtClean="0">
              <a:solidFill>
                <a:schemeClr val="tx2">
                  <a:lumMod val="50000"/>
                </a:schemeClr>
              </a:solidFill>
            </a:rPr>
          </a:br>
          <a:r>
            <a:rPr lang="tr-TR" dirty="0" smtClean="0">
              <a:solidFill>
                <a:schemeClr val="tx2">
                  <a:lumMod val="50000"/>
                </a:schemeClr>
              </a:solidFill>
            </a:rPr>
            <a:t>Lahey Konferansı içinde</a:t>
          </a:r>
          <a:endParaRPr lang="tr-TR" dirty="0">
            <a:solidFill>
              <a:schemeClr val="tx2">
                <a:lumMod val="50000"/>
              </a:schemeClr>
            </a:solidFill>
          </a:endParaRPr>
        </a:p>
      </dgm:t>
    </dgm:pt>
    <dgm:pt modelId="{0BB1E899-FEAD-4562-BF85-F5785952E784}" type="parTrans" cxnId="{DBEB6551-61DA-4B65-8FCA-B50F84C0625C}">
      <dgm:prSet/>
      <dgm:spPr/>
      <dgm:t>
        <a:bodyPr/>
        <a:lstStyle/>
        <a:p>
          <a:endParaRPr lang="tr-TR"/>
        </a:p>
      </dgm:t>
    </dgm:pt>
    <dgm:pt modelId="{1AC35A16-7D9B-4AB8-B019-6C14734EE975}" type="sibTrans" cxnId="{DBEB6551-61DA-4B65-8FCA-B50F84C0625C}">
      <dgm:prSet/>
      <dgm:spPr/>
      <dgm:t>
        <a:bodyPr/>
        <a:lstStyle/>
        <a:p>
          <a:endParaRPr lang="tr-TR"/>
        </a:p>
      </dgm:t>
    </dgm:pt>
    <dgm:pt modelId="{26383E7A-654A-4CEA-A3F4-7FE63340A4F6}">
      <dgm:prSet phldrT="[Metin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tr-TR" dirty="0" smtClean="0">
              <a:solidFill>
                <a:schemeClr val="tx2">
                  <a:lumMod val="50000"/>
                </a:schemeClr>
              </a:solidFill>
            </a:rPr>
            <a:t>1899 Lahey Sözleşmesi (Lahey III)</a:t>
          </a:r>
          <a:br>
            <a:rPr lang="tr-TR" dirty="0" smtClean="0">
              <a:solidFill>
                <a:schemeClr val="tx2">
                  <a:lumMod val="50000"/>
                </a:schemeClr>
              </a:solidFill>
            </a:rPr>
          </a:br>
          <a:r>
            <a:rPr lang="tr-TR" dirty="0" smtClean="0">
              <a:solidFill>
                <a:schemeClr val="tx2">
                  <a:lumMod val="50000"/>
                </a:schemeClr>
              </a:solidFill>
            </a:rPr>
            <a:t>=1864 Cenevre Sözleşmesinin Deniz Savaşlarına Uygulanmasına Dair Sözleşme</a:t>
          </a:r>
          <a:endParaRPr lang="tr-TR" dirty="0">
            <a:solidFill>
              <a:schemeClr val="tx2">
                <a:lumMod val="50000"/>
              </a:schemeClr>
            </a:solidFill>
          </a:endParaRPr>
        </a:p>
      </dgm:t>
    </dgm:pt>
    <dgm:pt modelId="{B9372CE8-2151-42AD-9BF9-1DDB8FE1B70B}" type="parTrans" cxnId="{652B8A2E-598F-4C1C-81F4-8DE42BB4839D}">
      <dgm:prSet/>
      <dgm:spPr/>
      <dgm:t>
        <a:bodyPr/>
        <a:lstStyle/>
        <a:p>
          <a:endParaRPr lang="tr-TR"/>
        </a:p>
      </dgm:t>
    </dgm:pt>
    <dgm:pt modelId="{4777CAFB-4049-46AE-BAD1-6A75B657335A}" type="sibTrans" cxnId="{652B8A2E-598F-4C1C-81F4-8DE42BB4839D}">
      <dgm:prSet/>
      <dgm:spPr/>
      <dgm:t>
        <a:bodyPr/>
        <a:lstStyle/>
        <a:p>
          <a:endParaRPr lang="tr-TR"/>
        </a:p>
      </dgm:t>
    </dgm:pt>
    <dgm:pt modelId="{C30CCC99-0C96-4551-A76C-5FF1CDA4681B}">
      <dgm:prSet phldrT="[Metin]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tr-TR" b="1" dirty="0" smtClean="0">
              <a:solidFill>
                <a:schemeClr val="bg1">
                  <a:lumMod val="95000"/>
                </a:schemeClr>
              </a:solidFill>
            </a:rPr>
            <a:t>1958 Konferansı</a:t>
          </a:r>
        </a:p>
        <a:p>
          <a:endParaRPr lang="tr-TR" b="1" dirty="0" smtClean="0">
            <a:solidFill>
              <a:schemeClr val="bg1">
                <a:lumMod val="95000"/>
              </a:schemeClr>
            </a:solidFill>
          </a:endParaRPr>
        </a:p>
        <a:p>
          <a:endParaRPr lang="tr-TR" b="1" dirty="0" smtClean="0">
            <a:solidFill>
              <a:schemeClr val="bg1">
                <a:lumMod val="95000"/>
              </a:schemeClr>
            </a:solidFill>
          </a:endParaRPr>
        </a:p>
        <a:p>
          <a:endParaRPr lang="tr-TR" b="1" dirty="0" smtClean="0">
            <a:solidFill>
              <a:schemeClr val="bg1">
                <a:lumMod val="95000"/>
              </a:schemeClr>
            </a:solidFill>
          </a:endParaRPr>
        </a:p>
        <a:p>
          <a:r>
            <a:rPr lang="tr-TR" dirty="0" smtClean="0">
              <a:solidFill>
                <a:schemeClr val="bg1">
                  <a:lumMod val="95000"/>
                </a:schemeClr>
              </a:solidFill>
            </a:rPr>
            <a:t/>
          </a:r>
          <a:br>
            <a:rPr lang="tr-TR" dirty="0" smtClean="0">
              <a:solidFill>
                <a:schemeClr val="bg1">
                  <a:lumMod val="95000"/>
                </a:schemeClr>
              </a:solidFill>
            </a:rPr>
          </a:br>
          <a:r>
            <a:rPr lang="tr-TR" dirty="0" smtClean="0">
              <a:solidFill>
                <a:schemeClr val="bg1">
                  <a:lumMod val="95000"/>
                </a:schemeClr>
              </a:solidFill>
            </a:rPr>
            <a:t>I. DENİZ HUKUKU KONFERANSI</a:t>
          </a:r>
          <a:endParaRPr lang="tr-TR" dirty="0">
            <a:solidFill>
              <a:schemeClr val="bg1">
                <a:lumMod val="95000"/>
              </a:schemeClr>
            </a:solidFill>
          </a:endParaRPr>
        </a:p>
      </dgm:t>
    </dgm:pt>
    <dgm:pt modelId="{8274DA9D-6238-4821-A227-D823C6F3F5B0}" type="parTrans" cxnId="{469BF334-4589-406C-87F6-4ECAF24EEA96}">
      <dgm:prSet/>
      <dgm:spPr/>
      <dgm:t>
        <a:bodyPr/>
        <a:lstStyle/>
        <a:p>
          <a:endParaRPr lang="tr-TR"/>
        </a:p>
      </dgm:t>
    </dgm:pt>
    <dgm:pt modelId="{B6E1E5E8-1582-4A3B-8DF3-247E06218C90}" type="sibTrans" cxnId="{469BF334-4589-406C-87F6-4ECAF24EEA96}">
      <dgm:prSet/>
      <dgm:spPr/>
      <dgm:t>
        <a:bodyPr/>
        <a:lstStyle/>
        <a:p>
          <a:endParaRPr lang="tr-TR"/>
        </a:p>
      </dgm:t>
    </dgm:pt>
    <dgm:pt modelId="{5F8C7D27-221E-41A5-A542-792E4E5332B6}">
      <dgm:prSet phldrT="[Metin]"/>
      <dgm:spPr/>
      <dgm:t>
        <a:bodyPr/>
        <a:lstStyle/>
        <a:p>
          <a:r>
            <a:rPr lang="tr-TR" dirty="0" smtClean="0"/>
            <a:t>Türkiye de katılmıştır.</a:t>
          </a:r>
          <a:endParaRPr lang="tr-TR" dirty="0"/>
        </a:p>
      </dgm:t>
    </dgm:pt>
    <dgm:pt modelId="{83F57D2F-4559-4574-A32D-0FC0749C36AC}" type="parTrans" cxnId="{C41C2EE3-874F-46B5-B889-F881C34B182E}">
      <dgm:prSet/>
      <dgm:spPr/>
      <dgm:t>
        <a:bodyPr/>
        <a:lstStyle/>
        <a:p>
          <a:endParaRPr lang="tr-TR"/>
        </a:p>
      </dgm:t>
    </dgm:pt>
    <dgm:pt modelId="{ABEB835C-4C15-4636-B92E-49D14012CB8D}" type="sibTrans" cxnId="{C41C2EE3-874F-46B5-B889-F881C34B182E}">
      <dgm:prSet/>
      <dgm:spPr/>
      <dgm:t>
        <a:bodyPr/>
        <a:lstStyle/>
        <a:p>
          <a:endParaRPr lang="tr-TR"/>
        </a:p>
      </dgm:t>
    </dgm:pt>
    <dgm:pt modelId="{4F09FCA3-BFC6-472F-B638-A6ABAD94961B}">
      <dgm:prSet phldrT="[Metin]"/>
      <dgm:spPr/>
      <dgm:t>
        <a:bodyPr/>
        <a:lstStyle/>
        <a:p>
          <a:r>
            <a:rPr lang="tr-TR" dirty="0" smtClean="0"/>
            <a:t>Sonuçsuz kalmıştır.</a:t>
          </a:r>
          <a:endParaRPr lang="tr-TR" dirty="0"/>
        </a:p>
      </dgm:t>
    </dgm:pt>
    <dgm:pt modelId="{F96C4F39-3728-4876-A1C6-3687F4511DCE}" type="parTrans" cxnId="{58FCF694-8A8B-4EF8-A430-67A934E0A959}">
      <dgm:prSet/>
      <dgm:spPr/>
      <dgm:t>
        <a:bodyPr/>
        <a:lstStyle/>
        <a:p>
          <a:endParaRPr lang="tr-TR"/>
        </a:p>
      </dgm:t>
    </dgm:pt>
    <dgm:pt modelId="{1D105658-C2DD-4C5C-81D9-E05FB880FA63}" type="sibTrans" cxnId="{58FCF694-8A8B-4EF8-A430-67A934E0A959}">
      <dgm:prSet/>
      <dgm:spPr/>
      <dgm:t>
        <a:bodyPr/>
        <a:lstStyle/>
        <a:p>
          <a:endParaRPr lang="tr-TR"/>
        </a:p>
      </dgm:t>
    </dgm:pt>
    <dgm:pt modelId="{D88BCA29-1F6B-4493-BFCF-48D26F22C646}">
      <dgm:prSet phldrT="[Metin]"/>
      <dgm:spPr/>
      <dgm:t>
        <a:bodyPr/>
        <a:lstStyle/>
        <a:p>
          <a:r>
            <a:rPr lang="tr-TR" b="1" dirty="0" smtClean="0"/>
            <a:t>1973-82 Konferansı</a:t>
          </a:r>
        </a:p>
        <a:p>
          <a:endParaRPr lang="tr-TR" b="1" dirty="0" smtClean="0"/>
        </a:p>
        <a:p>
          <a:endParaRPr lang="tr-TR" b="1" dirty="0" smtClean="0"/>
        </a:p>
        <a:p>
          <a:endParaRPr lang="tr-TR" b="1" dirty="0" smtClean="0"/>
        </a:p>
        <a:p>
          <a:r>
            <a:rPr lang="tr-TR" b="1" dirty="0" smtClean="0"/>
            <a:t/>
          </a:r>
          <a:br>
            <a:rPr lang="tr-TR" b="1" dirty="0" smtClean="0"/>
          </a:br>
          <a:r>
            <a:rPr lang="tr-TR" b="0" dirty="0" smtClean="0"/>
            <a:t>I</a:t>
          </a:r>
          <a:r>
            <a:rPr lang="tr-TR" dirty="0" smtClean="0"/>
            <a:t>II. DENİZ HUKUKU KONFERANSI</a:t>
          </a:r>
          <a:endParaRPr lang="tr-TR" dirty="0"/>
        </a:p>
      </dgm:t>
    </dgm:pt>
    <dgm:pt modelId="{A0718C44-E089-4AE7-84CE-5D3CA561E695}" type="parTrans" cxnId="{7923C309-B677-4695-A4E1-C27908FE66D9}">
      <dgm:prSet/>
      <dgm:spPr/>
      <dgm:t>
        <a:bodyPr/>
        <a:lstStyle/>
        <a:p>
          <a:endParaRPr lang="tr-TR"/>
        </a:p>
      </dgm:t>
    </dgm:pt>
    <dgm:pt modelId="{C8118689-588A-4704-B2D7-0746911169AF}" type="sibTrans" cxnId="{7923C309-B677-4695-A4E1-C27908FE66D9}">
      <dgm:prSet/>
      <dgm:spPr/>
      <dgm:t>
        <a:bodyPr/>
        <a:lstStyle/>
        <a:p>
          <a:endParaRPr lang="tr-TR"/>
        </a:p>
      </dgm:t>
    </dgm:pt>
    <dgm:pt modelId="{2F13BC09-8790-4063-9E67-AEECBFFC8986}">
      <dgm:prSet phldrT="[Metin]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tr-TR" b="1" dirty="0" smtClean="0">
              <a:solidFill>
                <a:schemeClr val="bg1"/>
              </a:solidFill>
            </a:rPr>
            <a:t>1960 Konferansı</a:t>
          </a:r>
        </a:p>
        <a:p>
          <a:endParaRPr lang="tr-TR" b="1" dirty="0" smtClean="0">
            <a:solidFill>
              <a:schemeClr val="bg1"/>
            </a:solidFill>
          </a:endParaRPr>
        </a:p>
        <a:p>
          <a:endParaRPr lang="tr-TR" b="1" dirty="0" smtClean="0">
            <a:solidFill>
              <a:schemeClr val="bg1"/>
            </a:solidFill>
          </a:endParaRPr>
        </a:p>
        <a:p>
          <a:endParaRPr lang="tr-TR" b="1" dirty="0" smtClean="0">
            <a:solidFill>
              <a:schemeClr val="bg1"/>
            </a:solidFill>
          </a:endParaRPr>
        </a:p>
        <a:p>
          <a:r>
            <a:rPr lang="tr-TR" dirty="0" smtClean="0">
              <a:solidFill>
                <a:schemeClr val="bg1"/>
              </a:solidFill>
            </a:rPr>
            <a:t/>
          </a:r>
          <a:br>
            <a:rPr lang="tr-TR" dirty="0" smtClean="0">
              <a:solidFill>
                <a:schemeClr val="bg1"/>
              </a:solidFill>
            </a:rPr>
          </a:br>
          <a:r>
            <a:rPr lang="tr-TR" dirty="0" smtClean="0">
              <a:solidFill>
                <a:schemeClr val="bg1"/>
              </a:solidFill>
            </a:rPr>
            <a:t>II. DENİZ HUKUKU KONFERANSI</a:t>
          </a:r>
          <a:endParaRPr lang="tr-TR" dirty="0">
            <a:solidFill>
              <a:schemeClr val="bg1"/>
            </a:solidFill>
          </a:endParaRPr>
        </a:p>
      </dgm:t>
    </dgm:pt>
    <dgm:pt modelId="{69BD4E5A-4238-4998-B2FC-916D75F8CB1F}" type="sibTrans" cxnId="{A697E707-F170-4348-B504-341B892CB217}">
      <dgm:prSet/>
      <dgm:spPr/>
      <dgm:t>
        <a:bodyPr/>
        <a:lstStyle/>
        <a:p>
          <a:endParaRPr lang="tr-TR"/>
        </a:p>
      </dgm:t>
    </dgm:pt>
    <dgm:pt modelId="{0B975A4E-6F36-4D0E-8A29-43C370758205}" type="parTrans" cxnId="{A697E707-F170-4348-B504-341B892CB217}">
      <dgm:prSet/>
      <dgm:spPr/>
      <dgm:t>
        <a:bodyPr/>
        <a:lstStyle/>
        <a:p>
          <a:endParaRPr lang="tr-TR"/>
        </a:p>
      </dgm:t>
    </dgm:pt>
    <dgm:pt modelId="{4FFB7DEF-8607-4D88-A35E-63A299A4F844}">
      <dgm:prSet phldrT="[Metin]"/>
      <dgm:spPr/>
      <dgm:t>
        <a:bodyPr/>
        <a:lstStyle/>
        <a:p>
          <a:r>
            <a:rPr lang="tr-TR" dirty="0" smtClean="0"/>
            <a:t>Karasularının genişliği</a:t>
          </a:r>
          <a:endParaRPr lang="tr-TR" dirty="0"/>
        </a:p>
      </dgm:t>
    </dgm:pt>
    <dgm:pt modelId="{30D097C2-3238-48B6-911F-FE4BC58A6FAF}" type="sibTrans" cxnId="{6F0EF51B-79AA-46C4-AA97-D37931DD1490}">
      <dgm:prSet/>
      <dgm:spPr/>
      <dgm:t>
        <a:bodyPr/>
        <a:lstStyle/>
        <a:p>
          <a:endParaRPr lang="tr-TR"/>
        </a:p>
      </dgm:t>
    </dgm:pt>
    <dgm:pt modelId="{D0A60E66-F074-4E4A-ADFF-525E3A3C2B83}" type="parTrans" cxnId="{6F0EF51B-79AA-46C4-AA97-D37931DD1490}">
      <dgm:prSet/>
      <dgm:spPr/>
      <dgm:t>
        <a:bodyPr/>
        <a:lstStyle/>
        <a:p>
          <a:endParaRPr lang="tr-TR"/>
        </a:p>
      </dgm:t>
    </dgm:pt>
    <dgm:pt modelId="{6270186A-F768-4E7B-BE8C-AB9308B9F965}">
      <dgm:prSet phldrT="[Metin]"/>
      <dgm:spPr>
        <a:solidFill>
          <a:schemeClr val="tx2">
            <a:lumMod val="60000"/>
            <a:lumOff val="40000"/>
            <a:alpha val="90000"/>
          </a:schemeClr>
        </a:solidFill>
      </dgm:spPr>
      <dgm:t>
        <a:bodyPr/>
        <a:lstStyle/>
        <a:p>
          <a:r>
            <a:rPr lang="tr-TR" b="1" dirty="0" smtClean="0"/>
            <a:t>1930 Konferansı</a:t>
          </a:r>
          <a:endParaRPr lang="tr-TR" b="1" dirty="0"/>
        </a:p>
      </dgm:t>
    </dgm:pt>
    <dgm:pt modelId="{23A666A6-C9FA-4FE1-9873-675DDF36AD4A}" type="sibTrans" cxnId="{7B70FBFB-34BB-47E7-AF85-0B3FF29C72C5}">
      <dgm:prSet/>
      <dgm:spPr/>
      <dgm:t>
        <a:bodyPr/>
        <a:lstStyle/>
        <a:p>
          <a:endParaRPr lang="tr-TR"/>
        </a:p>
      </dgm:t>
    </dgm:pt>
    <dgm:pt modelId="{9D7B6F08-6D96-4DB3-87D4-BF57E2999E81}" type="parTrans" cxnId="{7B70FBFB-34BB-47E7-AF85-0B3FF29C72C5}">
      <dgm:prSet/>
      <dgm:spPr/>
      <dgm:t>
        <a:bodyPr/>
        <a:lstStyle/>
        <a:p>
          <a:endParaRPr lang="tr-TR"/>
        </a:p>
      </dgm:t>
    </dgm:pt>
    <dgm:pt modelId="{B06F46AE-3A82-4367-AA9C-44082B4FDDB3}">
      <dgm:prSet phldrT="[Metin]"/>
      <dgm:spPr/>
      <dgm:t>
        <a:bodyPr/>
        <a:lstStyle/>
        <a:p>
          <a:r>
            <a:rPr lang="tr-TR" dirty="0" smtClean="0">
              <a:solidFill>
                <a:schemeClr val="tx2">
                  <a:lumMod val="50000"/>
                </a:schemeClr>
              </a:solidFill>
            </a:rPr>
            <a:t>Deniz Savaşları ile ilgili</a:t>
          </a:r>
          <a:br>
            <a:rPr lang="tr-TR" dirty="0" smtClean="0">
              <a:solidFill>
                <a:schemeClr val="tx2">
                  <a:lumMod val="50000"/>
                </a:schemeClr>
              </a:solidFill>
            </a:rPr>
          </a:br>
          <a:r>
            <a:rPr lang="tr-TR" dirty="0" smtClean="0">
              <a:solidFill>
                <a:schemeClr val="tx2">
                  <a:lumMod val="50000"/>
                </a:schemeClr>
              </a:solidFill>
            </a:rPr>
            <a:t>Lahey VI – XI Sözleşmeleri</a:t>
          </a:r>
          <a:endParaRPr lang="tr-TR" dirty="0">
            <a:solidFill>
              <a:schemeClr val="tx2">
                <a:lumMod val="50000"/>
              </a:schemeClr>
            </a:solidFill>
          </a:endParaRPr>
        </a:p>
      </dgm:t>
    </dgm:pt>
    <dgm:pt modelId="{166ACC0E-9190-453A-BA5A-04C6DD4D199D}" type="sibTrans" cxnId="{F1039B5F-5978-43EF-8670-C1796C6B4FC1}">
      <dgm:prSet/>
      <dgm:spPr/>
      <dgm:t>
        <a:bodyPr/>
        <a:lstStyle/>
        <a:p>
          <a:endParaRPr lang="tr-TR"/>
        </a:p>
      </dgm:t>
    </dgm:pt>
    <dgm:pt modelId="{DC4438D6-808A-4E2F-BF8E-BD829D7BE67C}" type="parTrans" cxnId="{F1039B5F-5978-43EF-8670-C1796C6B4FC1}">
      <dgm:prSet/>
      <dgm:spPr/>
      <dgm:t>
        <a:bodyPr/>
        <a:lstStyle/>
        <a:p>
          <a:endParaRPr lang="tr-TR"/>
        </a:p>
      </dgm:t>
    </dgm:pt>
    <dgm:pt modelId="{FD8E6F43-C7B5-42D8-BFEC-B4D58F033A4B}">
      <dgm:prSet phldrT="[Metin]"/>
      <dgm:spPr>
        <a:solidFill>
          <a:schemeClr val="tx2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tr-TR" b="1" dirty="0" smtClean="0">
              <a:solidFill>
                <a:schemeClr val="tx2">
                  <a:lumMod val="50000"/>
                </a:schemeClr>
              </a:solidFill>
            </a:rPr>
            <a:t>1907</a:t>
          </a:r>
          <a:r>
            <a:rPr lang="tr-TR" dirty="0" smtClean="0">
              <a:solidFill>
                <a:schemeClr val="tx2">
                  <a:lumMod val="50000"/>
                </a:schemeClr>
              </a:solidFill>
            </a:rPr>
            <a:t/>
          </a:r>
          <a:br>
            <a:rPr lang="tr-TR" dirty="0" smtClean="0">
              <a:solidFill>
                <a:schemeClr val="tx2">
                  <a:lumMod val="50000"/>
                </a:schemeClr>
              </a:solidFill>
            </a:rPr>
          </a:br>
          <a:r>
            <a:rPr lang="tr-TR" dirty="0" smtClean="0">
              <a:solidFill>
                <a:schemeClr val="tx2">
                  <a:lumMod val="50000"/>
                </a:schemeClr>
              </a:solidFill>
            </a:rPr>
            <a:t>Lahey Konferansı içinde</a:t>
          </a:r>
          <a:endParaRPr lang="tr-TR" dirty="0">
            <a:solidFill>
              <a:schemeClr val="tx2">
                <a:lumMod val="50000"/>
              </a:schemeClr>
            </a:solidFill>
          </a:endParaRPr>
        </a:p>
      </dgm:t>
    </dgm:pt>
    <dgm:pt modelId="{FC08F3F7-A4BB-4878-972C-E2F96605561E}" type="sibTrans" cxnId="{37904085-6974-423B-8D44-3ED4F96A13D3}">
      <dgm:prSet/>
      <dgm:spPr/>
      <dgm:t>
        <a:bodyPr/>
        <a:lstStyle/>
        <a:p>
          <a:endParaRPr lang="tr-TR"/>
        </a:p>
      </dgm:t>
    </dgm:pt>
    <dgm:pt modelId="{7F7FB1A2-89FF-48AB-BBB7-8B4A95770D7C}" type="parTrans" cxnId="{37904085-6974-423B-8D44-3ED4F96A13D3}">
      <dgm:prSet/>
      <dgm:spPr/>
      <dgm:t>
        <a:bodyPr/>
        <a:lstStyle/>
        <a:p>
          <a:endParaRPr lang="tr-TR"/>
        </a:p>
      </dgm:t>
    </dgm:pt>
    <dgm:pt modelId="{36DF1333-7076-46FB-B475-3B96B1CAD451}">
      <dgm:prSet phldrT="[Metin]"/>
      <dgm:spPr/>
      <dgm:t>
        <a:bodyPr/>
        <a:lstStyle/>
        <a:p>
          <a:endParaRPr lang="tr-TR" dirty="0"/>
        </a:p>
      </dgm:t>
    </dgm:pt>
    <dgm:pt modelId="{9C1C20DF-4198-494B-8BC4-A013AF8B831F}" type="parTrans" cxnId="{01FBDF21-AFC7-40BA-914D-102C7961A4D4}">
      <dgm:prSet/>
      <dgm:spPr/>
      <dgm:t>
        <a:bodyPr/>
        <a:lstStyle/>
        <a:p>
          <a:endParaRPr lang="tr-TR"/>
        </a:p>
      </dgm:t>
    </dgm:pt>
    <dgm:pt modelId="{FACE5845-31B2-45E5-A708-0B4706FB7A10}" type="sibTrans" cxnId="{01FBDF21-AFC7-40BA-914D-102C7961A4D4}">
      <dgm:prSet/>
      <dgm:spPr/>
      <dgm:t>
        <a:bodyPr/>
        <a:lstStyle/>
        <a:p>
          <a:endParaRPr lang="tr-TR"/>
        </a:p>
      </dgm:t>
    </dgm:pt>
    <dgm:pt modelId="{C476A180-3708-49F7-99C9-324AF1630CD6}">
      <dgm:prSet phldrT="[Metin]"/>
      <dgm:spPr/>
      <dgm:t>
        <a:bodyPr/>
        <a:lstStyle/>
        <a:p>
          <a:endParaRPr lang="tr-TR" dirty="0"/>
        </a:p>
      </dgm:t>
    </dgm:pt>
    <dgm:pt modelId="{1DA2EE3A-6EDF-4EDF-8C0A-02F831294F6A}" type="parTrans" cxnId="{549DF1C8-4819-4289-84C1-887C91964418}">
      <dgm:prSet/>
      <dgm:spPr/>
      <dgm:t>
        <a:bodyPr/>
        <a:lstStyle/>
        <a:p>
          <a:endParaRPr lang="tr-TR"/>
        </a:p>
      </dgm:t>
    </dgm:pt>
    <dgm:pt modelId="{0DBE7854-EB00-4DE7-AD1D-0C12021E5044}" type="sibTrans" cxnId="{549DF1C8-4819-4289-84C1-887C91964418}">
      <dgm:prSet/>
      <dgm:spPr/>
      <dgm:t>
        <a:bodyPr/>
        <a:lstStyle/>
        <a:p>
          <a:endParaRPr lang="tr-TR"/>
        </a:p>
      </dgm:t>
    </dgm:pt>
    <dgm:pt modelId="{E4B6FD82-DD8F-4B1D-A2F2-120CFA929C7A}" type="pres">
      <dgm:prSet presAssocID="{B610E537-43D5-435E-B6CF-0DE81F54300E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10CE0739-8FAA-44C1-97DA-599B214D60C3}" type="pres">
      <dgm:prSet presAssocID="{477DF8A7-9BEE-42DC-8538-9A1530315CD1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C33E328-083C-445C-AF46-17D6B352E1D7}" type="pres">
      <dgm:prSet presAssocID="{1AC35A16-7D9B-4AB8-B019-6C14734EE975}" presName="sibTrans" presStyleCnt="0"/>
      <dgm:spPr/>
    </dgm:pt>
    <dgm:pt modelId="{27375C93-3314-488A-8D6D-C705DFEC7B27}" type="pres">
      <dgm:prSet presAssocID="{FD8E6F43-C7B5-42D8-BFEC-B4D58F033A4B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9A28647-1B38-4F38-9F1D-42827414449F}" type="pres">
      <dgm:prSet presAssocID="{FC08F3F7-A4BB-4878-972C-E2F96605561E}" presName="sibTrans" presStyleCnt="0"/>
      <dgm:spPr/>
    </dgm:pt>
    <dgm:pt modelId="{801072BD-D0A8-433D-89FB-74B55AA97B86}" type="pres">
      <dgm:prSet presAssocID="{6270186A-F768-4E7B-BE8C-AB9308B9F965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84AB8D8-831D-478B-9573-7E3EC89A39E3}" type="pres">
      <dgm:prSet presAssocID="{23A666A6-C9FA-4FE1-9873-675DDF36AD4A}" presName="sibTrans" presStyleCnt="0"/>
      <dgm:spPr/>
    </dgm:pt>
    <dgm:pt modelId="{2ACB1E67-E534-4115-8005-1E745B2520DC}" type="pres">
      <dgm:prSet presAssocID="{C30CCC99-0C96-4551-A76C-5FF1CDA4681B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51CE148-B062-4DC6-BDC1-1D6DD6CE622D}" type="pres">
      <dgm:prSet presAssocID="{B6E1E5E8-1582-4A3B-8DF3-247E06218C90}" presName="sibTrans" presStyleCnt="0"/>
      <dgm:spPr/>
    </dgm:pt>
    <dgm:pt modelId="{7205203A-B76A-4F10-A1FB-EB256EE4273C}" type="pres">
      <dgm:prSet presAssocID="{2F13BC09-8790-4063-9E67-AEECBFFC8986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85DCA93-5459-4BE2-9D12-402C27C20590}" type="pres">
      <dgm:prSet presAssocID="{69BD4E5A-4238-4998-B2FC-916D75F8CB1F}" presName="sibTrans" presStyleCnt="0"/>
      <dgm:spPr/>
    </dgm:pt>
    <dgm:pt modelId="{C123F864-0AFC-41C8-8BF9-F96F053D6047}" type="pres">
      <dgm:prSet presAssocID="{D88BCA29-1F6B-4493-BFCF-48D26F22C646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2B4B1971-9220-4A34-8DAD-E2E4A86E5448}" type="presOf" srcId="{477DF8A7-9BEE-42DC-8538-9A1530315CD1}" destId="{10CE0739-8FAA-44C1-97DA-599B214D60C3}" srcOrd="0" destOrd="0" presId="urn:microsoft.com/office/officeart/2005/8/layout/hList6"/>
    <dgm:cxn modelId="{2FA3FC10-9C9B-4392-9F63-086362246452}" type="presOf" srcId="{26383E7A-654A-4CEA-A3F4-7FE63340A4F6}" destId="{10CE0739-8FAA-44C1-97DA-599B214D60C3}" srcOrd="0" destOrd="1" presId="urn:microsoft.com/office/officeart/2005/8/layout/hList6"/>
    <dgm:cxn modelId="{F1039B5F-5978-43EF-8670-C1796C6B4FC1}" srcId="{FD8E6F43-C7B5-42D8-BFEC-B4D58F033A4B}" destId="{B06F46AE-3A82-4367-AA9C-44082B4FDDB3}" srcOrd="0" destOrd="0" parTransId="{DC4438D6-808A-4E2F-BF8E-BD829D7BE67C}" sibTransId="{166ACC0E-9190-453A-BA5A-04C6DD4D199D}"/>
    <dgm:cxn modelId="{53516E5B-4AF1-4C41-BD44-E457DDDE7BA6}" type="presOf" srcId="{C30CCC99-0C96-4551-A76C-5FF1CDA4681B}" destId="{2ACB1E67-E534-4115-8005-1E745B2520DC}" srcOrd="0" destOrd="0" presId="urn:microsoft.com/office/officeart/2005/8/layout/hList6"/>
    <dgm:cxn modelId="{37904085-6974-423B-8D44-3ED4F96A13D3}" srcId="{B610E537-43D5-435E-B6CF-0DE81F54300E}" destId="{FD8E6F43-C7B5-42D8-BFEC-B4D58F033A4B}" srcOrd="1" destOrd="0" parTransId="{7F7FB1A2-89FF-48AB-BBB7-8B4A95770D7C}" sibTransId="{FC08F3F7-A4BB-4878-972C-E2F96605561E}"/>
    <dgm:cxn modelId="{EB7110BF-4F68-47D4-88E4-EF7E874872CE}" type="presOf" srcId="{2F13BC09-8790-4063-9E67-AEECBFFC8986}" destId="{7205203A-B76A-4F10-A1FB-EB256EE4273C}" srcOrd="0" destOrd="0" presId="urn:microsoft.com/office/officeart/2005/8/layout/hList6"/>
    <dgm:cxn modelId="{7923C309-B677-4695-A4E1-C27908FE66D9}" srcId="{B610E537-43D5-435E-B6CF-0DE81F54300E}" destId="{D88BCA29-1F6B-4493-BFCF-48D26F22C646}" srcOrd="5" destOrd="0" parTransId="{A0718C44-E089-4AE7-84CE-5D3CA561E695}" sibTransId="{C8118689-588A-4704-B2D7-0746911169AF}"/>
    <dgm:cxn modelId="{DBEB6551-61DA-4B65-8FCA-B50F84C0625C}" srcId="{B610E537-43D5-435E-B6CF-0DE81F54300E}" destId="{477DF8A7-9BEE-42DC-8538-9A1530315CD1}" srcOrd="0" destOrd="0" parTransId="{0BB1E899-FEAD-4562-BF85-F5785952E784}" sibTransId="{1AC35A16-7D9B-4AB8-B019-6C14734EE975}"/>
    <dgm:cxn modelId="{08140A17-644B-4133-B797-B08515247C24}" type="presOf" srcId="{D88BCA29-1F6B-4493-BFCF-48D26F22C646}" destId="{C123F864-0AFC-41C8-8BF9-F96F053D6047}" srcOrd="0" destOrd="0" presId="urn:microsoft.com/office/officeart/2005/8/layout/hList6"/>
    <dgm:cxn modelId="{C41C2EE3-874F-46B5-B889-F881C34B182E}" srcId="{6270186A-F768-4E7B-BE8C-AB9308B9F965}" destId="{5F8C7D27-221E-41A5-A542-792E4E5332B6}" srcOrd="2" destOrd="0" parTransId="{83F57D2F-4559-4574-A32D-0FC0749C36AC}" sibTransId="{ABEB835C-4C15-4636-B92E-49D14012CB8D}"/>
    <dgm:cxn modelId="{A697E707-F170-4348-B504-341B892CB217}" srcId="{B610E537-43D5-435E-B6CF-0DE81F54300E}" destId="{2F13BC09-8790-4063-9E67-AEECBFFC8986}" srcOrd="4" destOrd="0" parTransId="{0B975A4E-6F36-4D0E-8A29-43C370758205}" sibTransId="{69BD4E5A-4238-4998-B2FC-916D75F8CB1F}"/>
    <dgm:cxn modelId="{549DF1C8-4819-4289-84C1-887C91964418}" srcId="{6270186A-F768-4E7B-BE8C-AB9308B9F965}" destId="{C476A180-3708-49F7-99C9-324AF1630CD6}" srcOrd="3" destOrd="0" parTransId="{1DA2EE3A-6EDF-4EDF-8C0A-02F831294F6A}" sibTransId="{0DBE7854-EB00-4DE7-AD1D-0C12021E5044}"/>
    <dgm:cxn modelId="{F0786A09-5460-454B-8E0C-E9928CC2F811}" type="presOf" srcId="{4F09FCA3-BFC6-472F-B638-A6ABAD94961B}" destId="{801072BD-D0A8-433D-89FB-74B55AA97B86}" srcOrd="0" destOrd="5" presId="urn:microsoft.com/office/officeart/2005/8/layout/hList6"/>
    <dgm:cxn modelId="{7B70FBFB-34BB-47E7-AF85-0B3FF29C72C5}" srcId="{B610E537-43D5-435E-B6CF-0DE81F54300E}" destId="{6270186A-F768-4E7B-BE8C-AB9308B9F965}" srcOrd="2" destOrd="0" parTransId="{9D7B6F08-6D96-4DB3-87D4-BF57E2999E81}" sibTransId="{23A666A6-C9FA-4FE1-9873-675DDF36AD4A}"/>
    <dgm:cxn modelId="{878C0A08-4B25-4CD2-8C1E-0BCF3A0AA602}" type="presOf" srcId="{C476A180-3708-49F7-99C9-324AF1630CD6}" destId="{801072BD-D0A8-433D-89FB-74B55AA97B86}" srcOrd="0" destOrd="4" presId="urn:microsoft.com/office/officeart/2005/8/layout/hList6"/>
    <dgm:cxn modelId="{6F0EF51B-79AA-46C4-AA97-D37931DD1490}" srcId="{6270186A-F768-4E7B-BE8C-AB9308B9F965}" destId="{4FFB7DEF-8607-4D88-A35E-63A299A4F844}" srcOrd="0" destOrd="0" parTransId="{D0A60E66-F074-4E4A-ADFF-525E3A3C2B83}" sibTransId="{30D097C2-3238-48B6-911F-FE4BC58A6FAF}"/>
    <dgm:cxn modelId="{4DDC10DC-7061-4929-B55B-BE5BEC8EFF34}" type="presOf" srcId="{B06F46AE-3A82-4367-AA9C-44082B4FDDB3}" destId="{27375C93-3314-488A-8D6D-C705DFEC7B27}" srcOrd="0" destOrd="1" presId="urn:microsoft.com/office/officeart/2005/8/layout/hList6"/>
    <dgm:cxn modelId="{20F2E5C7-34DB-4EEE-85DC-2505E279BD85}" type="presOf" srcId="{5F8C7D27-221E-41A5-A542-792E4E5332B6}" destId="{801072BD-D0A8-433D-89FB-74B55AA97B86}" srcOrd="0" destOrd="3" presId="urn:microsoft.com/office/officeart/2005/8/layout/hList6"/>
    <dgm:cxn modelId="{01FBDF21-AFC7-40BA-914D-102C7961A4D4}" srcId="{6270186A-F768-4E7B-BE8C-AB9308B9F965}" destId="{36DF1333-7076-46FB-B475-3B96B1CAD451}" srcOrd="1" destOrd="0" parTransId="{9C1C20DF-4198-494B-8BC4-A013AF8B831F}" sibTransId="{FACE5845-31B2-45E5-A708-0B4706FB7A10}"/>
    <dgm:cxn modelId="{2B8D793B-4F8B-4DBA-9841-F14967EF6C0A}" type="presOf" srcId="{36DF1333-7076-46FB-B475-3B96B1CAD451}" destId="{801072BD-D0A8-433D-89FB-74B55AA97B86}" srcOrd="0" destOrd="2" presId="urn:microsoft.com/office/officeart/2005/8/layout/hList6"/>
    <dgm:cxn modelId="{16A3A53D-C609-4F40-9CDD-4AB3BC35C317}" type="presOf" srcId="{6270186A-F768-4E7B-BE8C-AB9308B9F965}" destId="{801072BD-D0A8-433D-89FB-74B55AA97B86}" srcOrd="0" destOrd="0" presId="urn:microsoft.com/office/officeart/2005/8/layout/hList6"/>
    <dgm:cxn modelId="{58FCF694-8A8B-4EF8-A430-67A934E0A959}" srcId="{6270186A-F768-4E7B-BE8C-AB9308B9F965}" destId="{4F09FCA3-BFC6-472F-B638-A6ABAD94961B}" srcOrd="4" destOrd="0" parTransId="{F96C4F39-3728-4876-A1C6-3687F4511DCE}" sibTransId="{1D105658-C2DD-4C5C-81D9-E05FB880FA63}"/>
    <dgm:cxn modelId="{469BF334-4589-406C-87F6-4ECAF24EEA96}" srcId="{B610E537-43D5-435E-B6CF-0DE81F54300E}" destId="{C30CCC99-0C96-4551-A76C-5FF1CDA4681B}" srcOrd="3" destOrd="0" parTransId="{8274DA9D-6238-4821-A227-D823C6F3F5B0}" sibTransId="{B6E1E5E8-1582-4A3B-8DF3-247E06218C90}"/>
    <dgm:cxn modelId="{61CF687A-2932-4D0E-9047-9A430ED45831}" type="presOf" srcId="{FD8E6F43-C7B5-42D8-BFEC-B4D58F033A4B}" destId="{27375C93-3314-488A-8D6D-C705DFEC7B27}" srcOrd="0" destOrd="0" presId="urn:microsoft.com/office/officeart/2005/8/layout/hList6"/>
    <dgm:cxn modelId="{0A24C94E-9FE4-4FC6-97BB-85E1E2656F25}" type="presOf" srcId="{4FFB7DEF-8607-4D88-A35E-63A299A4F844}" destId="{801072BD-D0A8-433D-89FB-74B55AA97B86}" srcOrd="0" destOrd="1" presId="urn:microsoft.com/office/officeart/2005/8/layout/hList6"/>
    <dgm:cxn modelId="{652B8A2E-598F-4C1C-81F4-8DE42BB4839D}" srcId="{477DF8A7-9BEE-42DC-8538-9A1530315CD1}" destId="{26383E7A-654A-4CEA-A3F4-7FE63340A4F6}" srcOrd="0" destOrd="0" parTransId="{B9372CE8-2151-42AD-9BF9-1DDB8FE1B70B}" sibTransId="{4777CAFB-4049-46AE-BAD1-6A75B657335A}"/>
    <dgm:cxn modelId="{BAE81019-CF60-4A5F-A59E-4587C2AD276F}" type="presOf" srcId="{B610E537-43D5-435E-B6CF-0DE81F54300E}" destId="{E4B6FD82-DD8F-4B1D-A2F2-120CFA929C7A}" srcOrd="0" destOrd="0" presId="urn:microsoft.com/office/officeart/2005/8/layout/hList6"/>
    <dgm:cxn modelId="{BE69DF0E-91F5-42E3-9DCA-E8EDA62F7130}" type="presParOf" srcId="{E4B6FD82-DD8F-4B1D-A2F2-120CFA929C7A}" destId="{10CE0739-8FAA-44C1-97DA-599B214D60C3}" srcOrd="0" destOrd="0" presId="urn:microsoft.com/office/officeart/2005/8/layout/hList6"/>
    <dgm:cxn modelId="{68D984AE-B416-4D17-8962-C3493A7B35F9}" type="presParOf" srcId="{E4B6FD82-DD8F-4B1D-A2F2-120CFA929C7A}" destId="{2C33E328-083C-445C-AF46-17D6B352E1D7}" srcOrd="1" destOrd="0" presId="urn:microsoft.com/office/officeart/2005/8/layout/hList6"/>
    <dgm:cxn modelId="{8D587B3C-CF7E-49E0-9F7C-86E350B1D15B}" type="presParOf" srcId="{E4B6FD82-DD8F-4B1D-A2F2-120CFA929C7A}" destId="{27375C93-3314-488A-8D6D-C705DFEC7B27}" srcOrd="2" destOrd="0" presId="urn:microsoft.com/office/officeart/2005/8/layout/hList6"/>
    <dgm:cxn modelId="{7F04D576-A042-451B-BA1C-FF3AF76CB388}" type="presParOf" srcId="{E4B6FD82-DD8F-4B1D-A2F2-120CFA929C7A}" destId="{A9A28647-1B38-4F38-9F1D-42827414449F}" srcOrd="3" destOrd="0" presId="urn:microsoft.com/office/officeart/2005/8/layout/hList6"/>
    <dgm:cxn modelId="{5BE970CE-A789-4BE8-8C87-D743ECCE5871}" type="presParOf" srcId="{E4B6FD82-DD8F-4B1D-A2F2-120CFA929C7A}" destId="{801072BD-D0A8-433D-89FB-74B55AA97B86}" srcOrd="4" destOrd="0" presId="urn:microsoft.com/office/officeart/2005/8/layout/hList6"/>
    <dgm:cxn modelId="{0951BB4F-BC48-4F3B-B7AD-F0DA50C4E0F9}" type="presParOf" srcId="{E4B6FD82-DD8F-4B1D-A2F2-120CFA929C7A}" destId="{684AB8D8-831D-478B-9573-7E3EC89A39E3}" srcOrd="5" destOrd="0" presId="urn:microsoft.com/office/officeart/2005/8/layout/hList6"/>
    <dgm:cxn modelId="{635379F0-AFA7-4C2B-A243-C6CF05773590}" type="presParOf" srcId="{E4B6FD82-DD8F-4B1D-A2F2-120CFA929C7A}" destId="{2ACB1E67-E534-4115-8005-1E745B2520DC}" srcOrd="6" destOrd="0" presId="urn:microsoft.com/office/officeart/2005/8/layout/hList6"/>
    <dgm:cxn modelId="{E221EF37-19EB-4524-8391-FB4D8CE9511B}" type="presParOf" srcId="{E4B6FD82-DD8F-4B1D-A2F2-120CFA929C7A}" destId="{851CE148-B062-4DC6-BDC1-1D6DD6CE622D}" srcOrd="7" destOrd="0" presId="urn:microsoft.com/office/officeart/2005/8/layout/hList6"/>
    <dgm:cxn modelId="{5E7F01F5-B7BD-4D10-9704-5094A850FAAB}" type="presParOf" srcId="{E4B6FD82-DD8F-4B1D-A2F2-120CFA929C7A}" destId="{7205203A-B76A-4F10-A1FB-EB256EE4273C}" srcOrd="8" destOrd="0" presId="urn:microsoft.com/office/officeart/2005/8/layout/hList6"/>
    <dgm:cxn modelId="{3B3B5F56-F80C-454B-9849-BE3592C09A54}" type="presParOf" srcId="{E4B6FD82-DD8F-4B1D-A2F2-120CFA929C7A}" destId="{C85DCA93-5459-4BE2-9D12-402C27C20590}" srcOrd="9" destOrd="0" presId="urn:microsoft.com/office/officeart/2005/8/layout/hList6"/>
    <dgm:cxn modelId="{5702B753-2F25-403D-948E-5054431D2A23}" type="presParOf" srcId="{E4B6FD82-DD8F-4B1D-A2F2-120CFA929C7A}" destId="{C123F864-0AFC-41C8-8BF9-F96F053D6047}" srcOrd="10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CE0739-8FAA-44C1-97DA-599B214D60C3}">
      <dsp:nvSpPr>
        <dsp:cNvPr id="0" name=""/>
        <dsp:cNvSpPr/>
      </dsp:nvSpPr>
      <dsp:spPr>
        <a:xfrm rot="16200000">
          <a:off x="-1979234" y="1982578"/>
          <a:ext cx="5286412" cy="1321254"/>
        </a:xfrm>
        <a:prstGeom prst="flowChartManualOperation">
          <a:avLst/>
        </a:prstGeom>
        <a:solidFill>
          <a:schemeClr val="accent1">
            <a:lumMod val="60000"/>
            <a:lumOff val="4000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0" tIns="0" rIns="101144" bIns="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b="1" kern="1200" dirty="0" smtClean="0">
              <a:solidFill>
                <a:schemeClr val="tx2">
                  <a:lumMod val="50000"/>
                </a:schemeClr>
              </a:solidFill>
            </a:rPr>
            <a:t>1899</a:t>
          </a:r>
          <a:br>
            <a:rPr lang="tr-TR" sz="1600" b="1" kern="1200" dirty="0" smtClean="0">
              <a:solidFill>
                <a:schemeClr val="tx2">
                  <a:lumMod val="50000"/>
                </a:schemeClr>
              </a:solidFill>
            </a:rPr>
          </a:br>
          <a:r>
            <a:rPr lang="tr-TR" sz="1600" kern="1200" dirty="0" smtClean="0">
              <a:solidFill>
                <a:schemeClr val="tx2">
                  <a:lumMod val="50000"/>
                </a:schemeClr>
              </a:solidFill>
            </a:rPr>
            <a:t>Lahey Konferansı içinde</a:t>
          </a:r>
          <a:endParaRPr lang="tr-TR" sz="1600" kern="1200" dirty="0">
            <a:solidFill>
              <a:schemeClr val="tx2">
                <a:lumMod val="50000"/>
              </a:schemeClr>
            </a:solidFill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200" kern="1200" dirty="0" smtClean="0">
              <a:solidFill>
                <a:schemeClr val="tx2">
                  <a:lumMod val="50000"/>
                </a:schemeClr>
              </a:solidFill>
            </a:rPr>
            <a:t>1899 Lahey Sözleşmesi (Lahey III)</a:t>
          </a:r>
          <a:br>
            <a:rPr lang="tr-TR" sz="1200" kern="1200" dirty="0" smtClean="0">
              <a:solidFill>
                <a:schemeClr val="tx2">
                  <a:lumMod val="50000"/>
                </a:schemeClr>
              </a:solidFill>
            </a:rPr>
          </a:br>
          <a:r>
            <a:rPr lang="tr-TR" sz="1200" kern="1200" dirty="0" smtClean="0">
              <a:solidFill>
                <a:schemeClr val="tx2">
                  <a:lumMod val="50000"/>
                </a:schemeClr>
              </a:solidFill>
            </a:rPr>
            <a:t>=1864 Cenevre Sözleşmesinin Deniz Savaşlarına Uygulanmasına Dair Sözleşme</a:t>
          </a:r>
          <a:endParaRPr lang="tr-TR" sz="1200" kern="1200" dirty="0">
            <a:solidFill>
              <a:schemeClr val="tx2">
                <a:lumMod val="50000"/>
              </a:schemeClr>
            </a:solidFill>
          </a:endParaRPr>
        </a:p>
      </dsp:txBody>
      <dsp:txXfrm rot="5400000">
        <a:off x="3345" y="1057281"/>
        <a:ext cx="1321254" cy="3171848"/>
      </dsp:txXfrm>
    </dsp:sp>
    <dsp:sp modelId="{27375C93-3314-488A-8D6D-C705DFEC7B27}">
      <dsp:nvSpPr>
        <dsp:cNvPr id="0" name=""/>
        <dsp:cNvSpPr/>
      </dsp:nvSpPr>
      <dsp:spPr>
        <a:xfrm rot="16200000">
          <a:off x="-558886" y="1982578"/>
          <a:ext cx="5286412" cy="1321254"/>
        </a:xfrm>
        <a:prstGeom prst="flowChartManualOperation">
          <a:avLst/>
        </a:prstGeom>
        <a:solidFill>
          <a:schemeClr val="tx2">
            <a:lumMod val="40000"/>
            <a:lumOff val="60000"/>
            <a:alpha val="9000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0" tIns="0" rIns="101144" bIns="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b="1" kern="1200" dirty="0" smtClean="0">
              <a:solidFill>
                <a:schemeClr val="tx2">
                  <a:lumMod val="50000"/>
                </a:schemeClr>
              </a:solidFill>
            </a:rPr>
            <a:t>1907</a:t>
          </a:r>
          <a:r>
            <a:rPr lang="tr-TR" sz="1600" kern="1200" dirty="0" smtClean="0">
              <a:solidFill>
                <a:schemeClr val="tx2">
                  <a:lumMod val="50000"/>
                </a:schemeClr>
              </a:solidFill>
            </a:rPr>
            <a:t/>
          </a:r>
          <a:br>
            <a:rPr lang="tr-TR" sz="1600" kern="1200" dirty="0" smtClean="0">
              <a:solidFill>
                <a:schemeClr val="tx2">
                  <a:lumMod val="50000"/>
                </a:schemeClr>
              </a:solidFill>
            </a:rPr>
          </a:br>
          <a:r>
            <a:rPr lang="tr-TR" sz="1600" kern="1200" dirty="0" smtClean="0">
              <a:solidFill>
                <a:schemeClr val="tx2">
                  <a:lumMod val="50000"/>
                </a:schemeClr>
              </a:solidFill>
            </a:rPr>
            <a:t>Lahey Konferansı içinde</a:t>
          </a:r>
          <a:endParaRPr lang="tr-TR" sz="1600" kern="1200" dirty="0">
            <a:solidFill>
              <a:schemeClr val="tx2">
                <a:lumMod val="50000"/>
              </a:schemeClr>
            </a:solidFill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200" kern="1200" dirty="0" smtClean="0">
              <a:solidFill>
                <a:schemeClr val="tx2">
                  <a:lumMod val="50000"/>
                </a:schemeClr>
              </a:solidFill>
            </a:rPr>
            <a:t>Deniz Savaşları ile ilgili</a:t>
          </a:r>
          <a:br>
            <a:rPr lang="tr-TR" sz="1200" kern="1200" dirty="0" smtClean="0">
              <a:solidFill>
                <a:schemeClr val="tx2">
                  <a:lumMod val="50000"/>
                </a:schemeClr>
              </a:solidFill>
            </a:rPr>
          </a:br>
          <a:r>
            <a:rPr lang="tr-TR" sz="1200" kern="1200" dirty="0" smtClean="0">
              <a:solidFill>
                <a:schemeClr val="tx2">
                  <a:lumMod val="50000"/>
                </a:schemeClr>
              </a:solidFill>
            </a:rPr>
            <a:t>Lahey VI – XI Sözleşmeleri</a:t>
          </a:r>
          <a:endParaRPr lang="tr-TR" sz="1200" kern="1200" dirty="0">
            <a:solidFill>
              <a:schemeClr val="tx2">
                <a:lumMod val="50000"/>
              </a:schemeClr>
            </a:solidFill>
          </a:endParaRPr>
        </a:p>
      </dsp:txBody>
      <dsp:txXfrm rot="5400000">
        <a:off x="1423693" y="1057281"/>
        <a:ext cx="1321254" cy="3171848"/>
      </dsp:txXfrm>
    </dsp:sp>
    <dsp:sp modelId="{801072BD-D0A8-433D-89FB-74B55AA97B86}">
      <dsp:nvSpPr>
        <dsp:cNvPr id="0" name=""/>
        <dsp:cNvSpPr/>
      </dsp:nvSpPr>
      <dsp:spPr>
        <a:xfrm rot="16200000">
          <a:off x="861461" y="1982578"/>
          <a:ext cx="5286412" cy="1321254"/>
        </a:xfrm>
        <a:prstGeom prst="flowChartManualOperation">
          <a:avLst/>
        </a:prstGeom>
        <a:solidFill>
          <a:schemeClr val="tx2">
            <a:lumMod val="60000"/>
            <a:lumOff val="40000"/>
            <a:alpha val="9000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0" tIns="0" rIns="101144" bIns="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b="1" kern="1200" dirty="0" smtClean="0"/>
            <a:t>1930 Konferansı</a:t>
          </a:r>
          <a:endParaRPr lang="tr-TR" sz="1600" b="1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200" kern="1200" dirty="0" smtClean="0"/>
            <a:t>Karasularının genişliği</a:t>
          </a:r>
          <a:endParaRPr lang="tr-TR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tr-TR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200" kern="1200" dirty="0" smtClean="0"/>
            <a:t>Türkiye de katılmıştır.</a:t>
          </a:r>
          <a:endParaRPr lang="tr-TR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tr-TR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200" kern="1200" dirty="0" smtClean="0"/>
            <a:t>Sonuçsuz kalmıştır.</a:t>
          </a:r>
          <a:endParaRPr lang="tr-TR" sz="1200" kern="1200" dirty="0"/>
        </a:p>
      </dsp:txBody>
      <dsp:txXfrm rot="5400000">
        <a:off x="2844040" y="1057281"/>
        <a:ext cx="1321254" cy="3171848"/>
      </dsp:txXfrm>
    </dsp:sp>
    <dsp:sp modelId="{2ACB1E67-E534-4115-8005-1E745B2520DC}">
      <dsp:nvSpPr>
        <dsp:cNvPr id="0" name=""/>
        <dsp:cNvSpPr/>
      </dsp:nvSpPr>
      <dsp:spPr>
        <a:xfrm rot="16200000">
          <a:off x="2281810" y="1982578"/>
          <a:ext cx="5286412" cy="1321254"/>
        </a:xfrm>
        <a:prstGeom prst="flowChartManualOperation">
          <a:avLst/>
        </a:prstGeom>
        <a:solidFill>
          <a:schemeClr val="accent1">
            <a:lumMod val="7500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0" tIns="0" rIns="101144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b="1" kern="1200" dirty="0" smtClean="0">
              <a:solidFill>
                <a:schemeClr val="bg1">
                  <a:lumMod val="95000"/>
                </a:schemeClr>
              </a:solidFill>
            </a:rPr>
            <a:t>1958 Konferansı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600" b="1" kern="1200" dirty="0" smtClean="0">
            <a:solidFill>
              <a:schemeClr val="bg1">
                <a:lumMod val="95000"/>
              </a:schemeClr>
            </a:solidFill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600" b="1" kern="1200" dirty="0" smtClean="0">
            <a:solidFill>
              <a:schemeClr val="bg1">
                <a:lumMod val="95000"/>
              </a:schemeClr>
            </a:solidFill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600" b="1" kern="1200" dirty="0" smtClean="0">
            <a:solidFill>
              <a:schemeClr val="bg1">
                <a:lumMod val="95000"/>
              </a:schemeClr>
            </a:solidFill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>
              <a:solidFill>
                <a:schemeClr val="bg1">
                  <a:lumMod val="95000"/>
                </a:schemeClr>
              </a:solidFill>
            </a:rPr>
            <a:t/>
          </a:r>
          <a:br>
            <a:rPr lang="tr-TR" sz="1600" kern="1200" dirty="0" smtClean="0">
              <a:solidFill>
                <a:schemeClr val="bg1">
                  <a:lumMod val="95000"/>
                </a:schemeClr>
              </a:solidFill>
            </a:rPr>
          </a:br>
          <a:r>
            <a:rPr lang="tr-TR" sz="1600" kern="1200" dirty="0" smtClean="0">
              <a:solidFill>
                <a:schemeClr val="bg1">
                  <a:lumMod val="95000"/>
                </a:schemeClr>
              </a:solidFill>
            </a:rPr>
            <a:t>I. DENİZ HUKUKU KONFERANSI</a:t>
          </a:r>
          <a:endParaRPr lang="tr-TR" sz="1600" kern="1200" dirty="0">
            <a:solidFill>
              <a:schemeClr val="bg1">
                <a:lumMod val="95000"/>
              </a:schemeClr>
            </a:solidFill>
          </a:endParaRPr>
        </a:p>
      </dsp:txBody>
      <dsp:txXfrm rot="5400000">
        <a:off x="4264389" y="1057281"/>
        <a:ext cx="1321254" cy="3171848"/>
      </dsp:txXfrm>
    </dsp:sp>
    <dsp:sp modelId="{7205203A-B76A-4F10-A1FB-EB256EE4273C}">
      <dsp:nvSpPr>
        <dsp:cNvPr id="0" name=""/>
        <dsp:cNvSpPr/>
      </dsp:nvSpPr>
      <dsp:spPr>
        <a:xfrm rot="16200000">
          <a:off x="3702158" y="1982578"/>
          <a:ext cx="5286412" cy="1321254"/>
        </a:xfrm>
        <a:prstGeom prst="flowChartManualOperation">
          <a:avLst/>
        </a:prstGeom>
        <a:solidFill>
          <a:schemeClr val="accent1">
            <a:lumMod val="5000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0" tIns="0" rIns="101144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b="1" kern="1200" dirty="0" smtClean="0">
              <a:solidFill>
                <a:schemeClr val="bg1"/>
              </a:solidFill>
            </a:rPr>
            <a:t>1960 Konferansı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600" b="1" kern="1200" dirty="0" smtClean="0">
            <a:solidFill>
              <a:schemeClr val="bg1"/>
            </a:solidFill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600" b="1" kern="1200" dirty="0" smtClean="0">
            <a:solidFill>
              <a:schemeClr val="bg1"/>
            </a:solidFill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600" b="1" kern="1200" dirty="0" smtClean="0">
            <a:solidFill>
              <a:schemeClr val="bg1"/>
            </a:solidFill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>
              <a:solidFill>
                <a:schemeClr val="bg1"/>
              </a:solidFill>
            </a:rPr>
            <a:t/>
          </a:r>
          <a:br>
            <a:rPr lang="tr-TR" sz="1600" kern="1200" dirty="0" smtClean="0">
              <a:solidFill>
                <a:schemeClr val="bg1"/>
              </a:solidFill>
            </a:rPr>
          </a:br>
          <a:r>
            <a:rPr lang="tr-TR" sz="1600" kern="1200" dirty="0" smtClean="0">
              <a:solidFill>
                <a:schemeClr val="bg1"/>
              </a:solidFill>
            </a:rPr>
            <a:t>II. DENİZ HUKUKU KONFERANSI</a:t>
          </a:r>
          <a:endParaRPr lang="tr-TR" sz="1600" kern="1200" dirty="0">
            <a:solidFill>
              <a:schemeClr val="bg1"/>
            </a:solidFill>
          </a:endParaRPr>
        </a:p>
      </dsp:txBody>
      <dsp:txXfrm rot="5400000">
        <a:off x="5684737" y="1057281"/>
        <a:ext cx="1321254" cy="3171848"/>
      </dsp:txXfrm>
    </dsp:sp>
    <dsp:sp modelId="{C123F864-0AFC-41C8-8BF9-F96F053D6047}">
      <dsp:nvSpPr>
        <dsp:cNvPr id="0" name=""/>
        <dsp:cNvSpPr/>
      </dsp:nvSpPr>
      <dsp:spPr>
        <a:xfrm rot="16200000">
          <a:off x="5122506" y="1982578"/>
          <a:ext cx="5286412" cy="1321254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0" tIns="0" rIns="101144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b="1" kern="1200" dirty="0" smtClean="0"/>
            <a:t>1973-82 Konferansı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600" b="1" kern="1200" dirty="0" smtClean="0"/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600" b="1" kern="1200" dirty="0" smtClean="0"/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600" b="1" kern="1200" dirty="0" smtClean="0"/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b="1" kern="1200" dirty="0" smtClean="0"/>
            <a:t/>
          </a:r>
          <a:br>
            <a:rPr lang="tr-TR" sz="1600" b="1" kern="1200" dirty="0" smtClean="0"/>
          </a:br>
          <a:r>
            <a:rPr lang="tr-TR" sz="1600" b="0" kern="1200" dirty="0" smtClean="0"/>
            <a:t>I</a:t>
          </a:r>
          <a:r>
            <a:rPr lang="tr-TR" sz="1600" kern="1200" dirty="0" smtClean="0"/>
            <a:t>II. DENİZ HUKUKU KONFERANSI</a:t>
          </a:r>
          <a:endParaRPr lang="tr-TR" sz="1600" kern="1200" dirty="0"/>
        </a:p>
      </dsp:txBody>
      <dsp:txXfrm rot="5400000">
        <a:off x="7105085" y="1057281"/>
        <a:ext cx="1321254" cy="31718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77555-F900-492F-989D-CDEC03A6849E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A5A0B5-9944-4599-A698-F8229697947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6703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ransition spd="slow">
    <p:randomBar dir="vert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chemeClr val="bg1"/>
                </a:solidFill>
              </a:rPr>
              <a:t>4. HAFTA </a:t>
            </a:r>
            <a:br>
              <a:rPr lang="tr-TR" b="1" dirty="0" smtClean="0">
                <a:solidFill>
                  <a:schemeClr val="bg1"/>
                </a:solidFill>
              </a:rPr>
            </a:br>
            <a:r>
              <a:rPr lang="tr-TR" b="1" dirty="0" smtClean="0">
                <a:solidFill>
                  <a:schemeClr val="bg1"/>
                </a:solidFill>
              </a:rPr>
              <a:t>TEDVİN ÇALIŞMALARI</a:t>
            </a:r>
            <a:endParaRPr lang="tr-TR" b="1" dirty="0">
              <a:solidFill>
                <a:schemeClr val="bg1"/>
              </a:solidFill>
            </a:endParaRPr>
          </a:p>
        </p:txBody>
      </p:sp>
      <p:graphicFrame>
        <p:nvGraphicFramePr>
          <p:cNvPr id="13" name="12 Diyagram"/>
          <p:cNvGraphicFramePr/>
          <p:nvPr/>
        </p:nvGraphicFramePr>
        <p:xfrm>
          <a:off x="428596" y="1357298"/>
          <a:ext cx="8429684" cy="52864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6665739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graphicEl>
                                              <a:dgm id="{10CE0739-8FAA-44C1-97DA-599B214D60C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>
                                            <p:graphicEl>
                                              <a:dgm id="{10CE0739-8FAA-44C1-97DA-599B214D60C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>
                                            <p:graphicEl>
                                              <a:dgm id="{10CE0739-8FAA-44C1-97DA-599B214D60C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graphicEl>
                                              <a:dgm id="{27375C93-3314-488A-8D6D-C705DFEC7B2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>
                                            <p:graphicEl>
                                              <a:dgm id="{27375C93-3314-488A-8D6D-C705DFEC7B2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>
                                            <p:graphicEl>
                                              <a:dgm id="{27375C93-3314-488A-8D6D-C705DFEC7B2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graphicEl>
                                              <a:dgm id="{801072BD-D0A8-433D-89FB-74B55AA97B8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>
                                            <p:graphicEl>
                                              <a:dgm id="{801072BD-D0A8-433D-89FB-74B55AA97B8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>
                                            <p:graphicEl>
                                              <a:dgm id="{801072BD-D0A8-433D-89FB-74B55AA97B8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graphicEl>
                                              <a:dgm id="{2ACB1E67-E534-4115-8005-1E745B2520D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>
                                            <p:graphicEl>
                                              <a:dgm id="{2ACB1E67-E534-4115-8005-1E745B2520D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>
                                            <p:graphicEl>
                                              <a:dgm id="{2ACB1E67-E534-4115-8005-1E745B2520D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graphicEl>
                                              <a:dgm id="{7205203A-B76A-4F10-A1FB-EB256EE4273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>
                                            <p:graphicEl>
                                              <a:dgm id="{7205203A-B76A-4F10-A1FB-EB256EE4273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>
                                            <p:graphicEl>
                                              <a:dgm id="{7205203A-B76A-4F10-A1FB-EB256EE4273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graphicEl>
                                              <a:dgm id="{C123F864-0AFC-41C8-8BF9-F96F053D604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>
                                            <p:graphicEl>
                                              <a:dgm id="{C123F864-0AFC-41C8-8BF9-F96F053D604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>
                                            <p:graphicEl>
                                              <a:dgm id="{C123F864-0AFC-41C8-8BF9-F96F053D604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3" grpId="0">
        <p:bldSub>
          <a:bldDgm bld="one"/>
        </p:bldSub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chemeClr val="bg1"/>
                </a:solidFill>
              </a:rPr>
              <a:t>ULUSLARARASI DENİZ HUKUKU KONFERANSLARI</a:t>
            </a: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11" name="İçerik Yer Tutucusu 2"/>
          <p:cNvSpPr txBox="1">
            <a:spLocks/>
          </p:cNvSpPr>
          <p:nvPr/>
        </p:nvSpPr>
        <p:spPr>
          <a:xfrm>
            <a:off x="457200" y="1714488"/>
            <a:ext cx="8229600" cy="7572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I. Deniz Hukuku Konferansı</a:t>
            </a:r>
            <a:r>
              <a:rPr kumimoji="0" lang="tr-TR" sz="3200" b="1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(1958)</a:t>
            </a:r>
            <a:endParaRPr kumimoji="0" lang="tr-T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İçerik Yer Tutucusu 2"/>
          <p:cNvSpPr txBox="1">
            <a:spLocks/>
          </p:cNvSpPr>
          <p:nvPr/>
        </p:nvSpPr>
        <p:spPr>
          <a:xfrm>
            <a:off x="457200" y="2185966"/>
            <a:ext cx="8229600" cy="6000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tr-T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Cenevre, 1958</a:t>
            </a:r>
          </a:p>
        </p:txBody>
      </p:sp>
      <p:sp>
        <p:nvSpPr>
          <p:cNvPr id="13" name="İçerik Yer Tutucusu 2"/>
          <p:cNvSpPr txBox="1">
            <a:spLocks/>
          </p:cNvSpPr>
          <p:nvPr/>
        </p:nvSpPr>
        <p:spPr>
          <a:xfrm>
            <a:off x="457200" y="2686032"/>
            <a:ext cx="8229600" cy="6000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tr-T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20000"/>
                    <a:lumOff val="8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Karasuları ve Bitişik Bölge Sözleşmesi</a:t>
            </a:r>
          </a:p>
        </p:txBody>
      </p:sp>
      <p:sp>
        <p:nvSpPr>
          <p:cNvPr id="15" name="İçerik Yer Tutucusu 2"/>
          <p:cNvSpPr txBox="1">
            <a:spLocks/>
          </p:cNvSpPr>
          <p:nvPr/>
        </p:nvSpPr>
        <p:spPr>
          <a:xfrm>
            <a:off x="457200" y="3186098"/>
            <a:ext cx="8229600" cy="6000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tr-T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20000"/>
                    <a:lumOff val="8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Kıta Sahanlığı Sözleşmesi</a:t>
            </a:r>
          </a:p>
        </p:txBody>
      </p:sp>
      <p:sp>
        <p:nvSpPr>
          <p:cNvPr id="16" name="İçerik Yer Tutucusu 2"/>
          <p:cNvSpPr txBox="1">
            <a:spLocks/>
          </p:cNvSpPr>
          <p:nvPr/>
        </p:nvSpPr>
        <p:spPr>
          <a:xfrm>
            <a:off x="457200" y="3686164"/>
            <a:ext cx="8229600" cy="6000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tr-TR" sz="2800" b="1" dirty="0">
                <a:solidFill>
                  <a:schemeClr val="tx2">
                    <a:lumMod val="20000"/>
                    <a:lumOff val="80000"/>
                  </a:schemeClr>
                </a:solidFill>
              </a:rPr>
              <a:t>Kıta Sahanlığı Sözleşmesi</a:t>
            </a:r>
          </a:p>
        </p:txBody>
      </p:sp>
      <p:sp>
        <p:nvSpPr>
          <p:cNvPr id="17" name="İçerik Yer Tutucusu 2"/>
          <p:cNvSpPr txBox="1">
            <a:spLocks/>
          </p:cNvSpPr>
          <p:nvPr/>
        </p:nvSpPr>
        <p:spPr>
          <a:xfrm>
            <a:off x="457200" y="4257668"/>
            <a:ext cx="8472518" cy="6000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tr-TR" sz="2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20000"/>
                    <a:lumOff val="8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Açık Deniz </a:t>
            </a:r>
            <a:r>
              <a:rPr lang="tr-TR" sz="2200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Balıkçılık ve Canlı Kaynakların Korunması</a:t>
            </a:r>
            <a:r>
              <a:rPr kumimoji="0" lang="tr-TR" sz="2200" b="1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lumMod val="20000"/>
                    <a:lumOff val="8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Sözleşmesi</a:t>
            </a:r>
            <a:endParaRPr kumimoji="0" lang="tr-TR" sz="2200" b="1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20000"/>
                  <a:lumOff val="8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İçerik Yer Tutucusu 2"/>
          <p:cNvSpPr txBox="1">
            <a:spLocks/>
          </p:cNvSpPr>
          <p:nvPr/>
        </p:nvSpPr>
        <p:spPr>
          <a:xfrm>
            <a:off x="457200" y="4643446"/>
            <a:ext cx="8229600" cy="6000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tr-TR" sz="2600" b="1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lumMod val="20000"/>
                    <a:lumOff val="8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Uyuşmazlıkların Çözümüne ilişkin İhtiyari Protokol</a:t>
            </a:r>
            <a:endParaRPr kumimoji="0" lang="tr-TR" sz="2600" b="1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20000"/>
                  <a:lumOff val="8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İçerik Yer Tutucusu 2"/>
          <p:cNvSpPr txBox="1">
            <a:spLocks/>
          </p:cNvSpPr>
          <p:nvPr/>
        </p:nvSpPr>
        <p:spPr>
          <a:xfrm>
            <a:off x="457200" y="5472114"/>
            <a:ext cx="8229600" cy="6000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800100" lvl="1" indent="-342900">
              <a:spcBef>
                <a:spcPct val="20000"/>
              </a:spcBef>
            </a:pPr>
            <a:r>
              <a:rPr kumimoji="0" lang="tr-T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* Türkiye hiçbirine taraf değildir.</a:t>
            </a:r>
          </a:p>
        </p:txBody>
      </p:sp>
    </p:spTree>
    <p:extLst>
      <p:ext uri="{BB962C8B-B14F-4D97-AF65-F5344CB8AC3E}">
        <p14:creationId xmlns:p14="http://schemas.microsoft.com/office/powerpoint/2010/main" val="356665739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/>
      <p:bldP spid="14" grpId="0" build="p"/>
      <p:bldP spid="13" grpId="0" build="p"/>
      <p:bldP spid="15" grpId="0" build="p"/>
      <p:bldP spid="16" grpId="0" build="p"/>
      <p:bldP spid="17" grpId="0" build="p"/>
      <p:bldP spid="9" grpId="0" build="p"/>
      <p:bldP spid="10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chemeClr val="bg1"/>
                </a:solidFill>
              </a:rPr>
              <a:t>ULUSLARARASI DENİZ HUKUKU KONFERANSLARI</a:t>
            </a: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11" name="İçerik Yer Tutucusu 2"/>
          <p:cNvSpPr txBox="1">
            <a:spLocks/>
          </p:cNvSpPr>
          <p:nvPr/>
        </p:nvSpPr>
        <p:spPr>
          <a:xfrm>
            <a:off x="457200" y="2285992"/>
            <a:ext cx="8229600" cy="7572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II. Deniz Hukuku Konferansı</a:t>
            </a:r>
            <a:r>
              <a:rPr kumimoji="0" lang="tr-TR" sz="3200" b="1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(1960)</a:t>
            </a:r>
            <a:endParaRPr kumimoji="0" lang="tr-T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İçerik Yer Tutucusu 2"/>
          <p:cNvSpPr txBox="1">
            <a:spLocks/>
          </p:cNvSpPr>
          <p:nvPr/>
        </p:nvSpPr>
        <p:spPr>
          <a:xfrm>
            <a:off x="457200" y="2757470"/>
            <a:ext cx="8229600" cy="6000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tr-T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Cenevre, 1960</a:t>
            </a:r>
          </a:p>
        </p:txBody>
      </p:sp>
      <p:sp>
        <p:nvSpPr>
          <p:cNvPr id="13" name="İçerik Yer Tutucusu 2"/>
          <p:cNvSpPr txBox="1">
            <a:spLocks/>
          </p:cNvSpPr>
          <p:nvPr/>
        </p:nvSpPr>
        <p:spPr>
          <a:xfrm>
            <a:off x="457200" y="3257536"/>
            <a:ext cx="8229600" cy="6000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tr-T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20000"/>
                    <a:lumOff val="8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Hiçbir</a:t>
            </a:r>
            <a:r>
              <a:rPr lang="tr-TR" sz="2800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 sözleşme kabul edilmemiştir.</a:t>
            </a:r>
            <a:endParaRPr kumimoji="0" lang="tr-TR" sz="2800" b="1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20000"/>
                  <a:lumOff val="8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6665739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/>
      <p:bldP spid="14" grpId="0" build="p"/>
      <p:bldP spid="1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chemeClr val="bg1"/>
                </a:solidFill>
              </a:rPr>
              <a:t>ULUSLARARASI DENİZ HUKUKU KONFERANSLARI</a:t>
            </a: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11" name="İçerik Yer Tutucusu 2"/>
          <p:cNvSpPr txBox="1">
            <a:spLocks/>
          </p:cNvSpPr>
          <p:nvPr/>
        </p:nvSpPr>
        <p:spPr>
          <a:xfrm>
            <a:off x="457200" y="1714488"/>
            <a:ext cx="8229600" cy="7572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III. Deniz Hukuku Konferansı</a:t>
            </a:r>
            <a:r>
              <a:rPr kumimoji="0" lang="tr-TR" sz="3200" b="1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(1973-82)</a:t>
            </a:r>
            <a:endParaRPr kumimoji="0" lang="tr-T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İçerik Yer Tutucusu 2"/>
          <p:cNvSpPr txBox="1">
            <a:spLocks/>
          </p:cNvSpPr>
          <p:nvPr/>
        </p:nvSpPr>
        <p:spPr>
          <a:xfrm>
            <a:off x="457200" y="2285992"/>
            <a:ext cx="8229600" cy="6000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tr-T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20000"/>
                    <a:lumOff val="8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Birleşmiş</a:t>
            </a:r>
            <a:r>
              <a:rPr kumimoji="0" lang="tr-TR" sz="2800" b="1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lumMod val="20000"/>
                    <a:lumOff val="8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Milletler Deniz Hukuku</a:t>
            </a:r>
            <a:r>
              <a:rPr kumimoji="0" lang="tr-T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20000"/>
                    <a:lumOff val="8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Sözleşmesi</a:t>
            </a:r>
          </a:p>
        </p:txBody>
      </p:sp>
      <p:sp>
        <p:nvSpPr>
          <p:cNvPr id="15" name="İçerik Yer Tutucusu 2"/>
          <p:cNvSpPr txBox="1">
            <a:spLocks/>
          </p:cNvSpPr>
          <p:nvPr/>
        </p:nvSpPr>
        <p:spPr>
          <a:xfrm>
            <a:off x="457200" y="2786058"/>
            <a:ext cx="8229600" cy="6000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1257300" lvl="2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tr-T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20000"/>
                    <a:lumOff val="8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130 olumlu</a:t>
            </a:r>
          </a:p>
        </p:txBody>
      </p:sp>
      <p:sp>
        <p:nvSpPr>
          <p:cNvPr id="16" name="İçerik Yer Tutucusu 2"/>
          <p:cNvSpPr txBox="1">
            <a:spLocks/>
          </p:cNvSpPr>
          <p:nvPr/>
        </p:nvSpPr>
        <p:spPr>
          <a:xfrm>
            <a:off x="457200" y="3286124"/>
            <a:ext cx="8229600" cy="6000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1257300" lvl="2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tr-T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20000"/>
                    <a:lumOff val="8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17 çekimser</a:t>
            </a:r>
          </a:p>
        </p:txBody>
      </p:sp>
      <p:sp>
        <p:nvSpPr>
          <p:cNvPr id="12" name="İçerik Yer Tutucusu 2"/>
          <p:cNvSpPr txBox="1">
            <a:spLocks/>
          </p:cNvSpPr>
          <p:nvPr/>
        </p:nvSpPr>
        <p:spPr>
          <a:xfrm>
            <a:off x="457200" y="3743340"/>
            <a:ext cx="8229600" cy="6000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1257300" lvl="2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tr-T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4 olumsuz</a:t>
            </a:r>
          </a:p>
        </p:txBody>
      </p:sp>
      <p:sp>
        <p:nvSpPr>
          <p:cNvPr id="18" name="İçerik Yer Tutucusu 2"/>
          <p:cNvSpPr txBox="1">
            <a:spLocks/>
          </p:cNvSpPr>
          <p:nvPr/>
        </p:nvSpPr>
        <p:spPr>
          <a:xfrm>
            <a:off x="457200" y="4214818"/>
            <a:ext cx="8229600" cy="6000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1714500" lvl="3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tr-T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Türkiye, ABD, İsrail</a:t>
            </a:r>
            <a:r>
              <a:rPr kumimoji="0" lang="tr-TR" sz="2800" b="1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ve </a:t>
            </a:r>
            <a:r>
              <a:rPr kumimoji="0" lang="tr-TR" sz="2800" b="1" i="0" u="none" strike="noStrike" kern="1200" cap="none" spc="0" normalizeH="0" noProof="0" dirty="0" err="1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Venezuela</a:t>
            </a:r>
            <a:endParaRPr kumimoji="0" lang="tr-TR" sz="2800" b="1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9" name="İçerik Yer Tutucusu 2"/>
          <p:cNvSpPr txBox="1">
            <a:spLocks/>
          </p:cNvSpPr>
          <p:nvPr/>
        </p:nvSpPr>
        <p:spPr>
          <a:xfrm>
            <a:off x="457200" y="4686296"/>
            <a:ext cx="8229600" cy="10287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tr-T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İmza: 1982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tr-T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Yürürlüğe</a:t>
            </a:r>
            <a:r>
              <a:rPr kumimoji="0" lang="tr-TR" sz="2800" b="1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Giriş: 1994</a:t>
            </a:r>
            <a:endParaRPr kumimoji="0" lang="tr-TR" sz="2800" b="1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İçerik Yer Tutucusu 2"/>
          <p:cNvSpPr txBox="1">
            <a:spLocks/>
          </p:cNvSpPr>
          <p:nvPr/>
        </p:nvSpPr>
        <p:spPr>
          <a:xfrm>
            <a:off x="457200" y="5829304"/>
            <a:ext cx="8229600" cy="6000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tr-T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20000"/>
                    <a:lumOff val="8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1994 BMDHS</a:t>
            </a:r>
            <a:r>
              <a:rPr kumimoji="0" lang="tr-TR" sz="2800" b="1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lumMod val="20000"/>
                    <a:lumOff val="8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XI. Bölüm Antlaşması</a:t>
            </a:r>
            <a:endParaRPr kumimoji="0" lang="tr-TR" sz="2800" b="1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20000"/>
                  <a:lumOff val="8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6665739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/>
      <p:bldP spid="13" grpId="0" build="p"/>
      <p:bldP spid="15" grpId="0" build="p"/>
      <p:bldP spid="16" grpId="0" build="p"/>
      <p:bldP spid="12" grpId="0" build="p"/>
      <p:bldP spid="18" grpId="0" build="p"/>
      <p:bldP spid="19" grpId="0" build="p"/>
      <p:bldP spid="10" grpId="0" build="p"/>
    </p:bld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3779</TotalTime>
  <Words>186</Words>
  <Application>Microsoft Office PowerPoint</Application>
  <PresentationFormat>Ekran Gösterisi (4:3)</PresentationFormat>
  <Paragraphs>47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7" baseType="lpstr">
      <vt:lpstr>Arial</vt:lpstr>
      <vt:lpstr>Calibri</vt:lpstr>
      <vt:lpstr>Ofis Teması</vt:lpstr>
      <vt:lpstr>4. HAFTA  TEDVİN ÇALIŞMALARI</vt:lpstr>
      <vt:lpstr>ULUSLARARASI DENİZ HUKUKU KONFERANSLARI</vt:lpstr>
      <vt:lpstr>ULUSLARARASI DENİZ HUKUKU KONFERANSLARI</vt:lpstr>
      <vt:lpstr>ULUSLARARASI DENİZ HUKUKU KONFERANSLARI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milletlerarası kamu hukuku</dc:title>
  <dc:creator>Erkan AKDOĞAN</dc:creator>
  <cp:lastModifiedBy>Hakem</cp:lastModifiedBy>
  <cp:revision>438</cp:revision>
  <dcterms:modified xsi:type="dcterms:W3CDTF">2020-01-30T10:49:02Z</dcterms:modified>
</cp:coreProperties>
</file>