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8" r:id="rId4"/>
    <p:sldId id="261" r:id="rId5"/>
    <p:sldId id="257" r:id="rId6"/>
    <p:sldId id="260" r:id="rId7"/>
    <p:sldId id="265" r:id="rId8"/>
    <p:sldId id="264" r:id="rId9"/>
    <p:sldId id="259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5FC8F-1BD9-481E-BC8E-36CE46060926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A2C367-1342-440A-9BAF-2477ECA8D3F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Writing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Skills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1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Paragraph Analysis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03848" y="0"/>
            <a:ext cx="8229600" cy="836712"/>
          </a:xfrm>
        </p:spPr>
        <p:txBody>
          <a:bodyPr/>
          <a:lstStyle/>
          <a:p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Writing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Skills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1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Paragraphing Principles</a:t>
            </a:r>
          </a:p>
          <a:p>
            <a:r>
              <a:rPr lang="tr-TR" dirty="0" smtClean="0"/>
              <a:t> A </a:t>
            </a:r>
            <a:r>
              <a:rPr lang="tr-TR" dirty="0" err="1" smtClean="0"/>
              <a:t>second</a:t>
            </a:r>
            <a:r>
              <a:rPr lang="tr-TR" dirty="0" smtClean="0"/>
              <a:t> </a:t>
            </a:r>
            <a:r>
              <a:rPr lang="tr-TR" dirty="0" err="1" smtClean="0"/>
              <a:t>principle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should</a:t>
            </a:r>
            <a:r>
              <a:rPr lang="tr-TR" dirty="0" smtClean="0"/>
              <a:t> </a:t>
            </a:r>
            <a:r>
              <a:rPr lang="tr-TR" dirty="0" err="1" smtClean="0"/>
              <a:t>consider</a:t>
            </a:r>
            <a:r>
              <a:rPr lang="tr-TR" dirty="0" smtClean="0"/>
              <a:t> is UNITY. </a:t>
            </a:r>
            <a:r>
              <a:rPr lang="tr-TR" dirty="0" err="1" smtClean="0"/>
              <a:t>All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sentences</a:t>
            </a:r>
            <a:r>
              <a:rPr lang="tr-TR" dirty="0" smtClean="0"/>
              <a:t> in a </a:t>
            </a:r>
            <a:r>
              <a:rPr lang="tr-TR" dirty="0" err="1" smtClean="0"/>
              <a:t>paragraph</a:t>
            </a:r>
            <a:r>
              <a:rPr lang="tr-TR" dirty="0" smtClean="0"/>
              <a:t> </a:t>
            </a:r>
            <a:r>
              <a:rPr lang="tr-TR" dirty="0" err="1" smtClean="0"/>
              <a:t>must</a:t>
            </a:r>
            <a:r>
              <a:rPr lang="tr-TR" dirty="0" smtClean="0"/>
              <a:t> be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topic</a:t>
            </a:r>
            <a:r>
              <a:rPr lang="tr-TR" dirty="0" smtClean="0"/>
              <a:t> </a:t>
            </a:r>
            <a:r>
              <a:rPr lang="tr-TR" dirty="0" err="1" smtClean="0"/>
              <a:t>sentence</a:t>
            </a:r>
            <a:r>
              <a:rPr lang="tr-TR" dirty="0" smtClean="0"/>
              <a:t>. </a:t>
            </a:r>
            <a:r>
              <a:rPr lang="tr-TR" dirty="0" err="1" smtClean="0"/>
              <a:t>Any</a:t>
            </a:r>
            <a:r>
              <a:rPr lang="tr-TR" dirty="0" smtClean="0"/>
              <a:t> </a:t>
            </a:r>
            <a:r>
              <a:rPr lang="tr-TR" dirty="0" err="1" smtClean="0"/>
              <a:t>sentence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does</a:t>
            </a:r>
            <a:r>
              <a:rPr lang="tr-TR" dirty="0" smtClean="0"/>
              <a:t> not </a:t>
            </a:r>
            <a:r>
              <a:rPr lang="tr-TR" dirty="0" err="1" smtClean="0"/>
              <a:t>directly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indirectly</a:t>
            </a:r>
            <a:r>
              <a:rPr lang="tr-TR" dirty="0" smtClean="0"/>
              <a:t> </a:t>
            </a:r>
            <a:r>
              <a:rPr lang="tr-TR" dirty="0" err="1" smtClean="0"/>
              <a:t>relate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topic</a:t>
            </a:r>
            <a:r>
              <a:rPr lang="tr-TR" dirty="0" smtClean="0"/>
              <a:t> </a:t>
            </a:r>
            <a:r>
              <a:rPr lang="tr-TR" dirty="0" err="1" smtClean="0"/>
              <a:t>sentence</a:t>
            </a:r>
            <a:r>
              <a:rPr lang="tr-TR" dirty="0" smtClean="0"/>
              <a:t> </a:t>
            </a:r>
            <a:r>
              <a:rPr lang="tr-TR" dirty="0" err="1" smtClean="0"/>
              <a:t>ruin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unity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paragraph</a:t>
            </a:r>
            <a:r>
              <a:rPr lang="tr-TR" dirty="0" smtClean="0"/>
              <a:t>. </a:t>
            </a: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03848" y="0"/>
            <a:ext cx="8229600" cy="836712"/>
          </a:xfrm>
        </p:spPr>
        <p:txBody>
          <a:bodyPr/>
          <a:lstStyle/>
          <a:p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Writing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Skills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1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Both the major ideas and the minor ideas should be relevant to the topic sentence. Major ideas should explain; minors must exemplify or clarify the topic sentence.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03848" y="0"/>
            <a:ext cx="8229600" cy="836712"/>
          </a:xfrm>
        </p:spPr>
        <p:txBody>
          <a:bodyPr/>
          <a:lstStyle/>
          <a:p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Writing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Skills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1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third</a:t>
            </a:r>
            <a:r>
              <a:rPr lang="tr-TR" dirty="0" smtClean="0"/>
              <a:t> </a:t>
            </a:r>
            <a:r>
              <a:rPr lang="tr-TR" dirty="0" err="1" smtClean="0"/>
              <a:t>principle</a:t>
            </a:r>
            <a:r>
              <a:rPr lang="tr-TR" dirty="0" smtClean="0"/>
              <a:t> of </a:t>
            </a:r>
            <a:r>
              <a:rPr lang="tr-TR" dirty="0" err="1" smtClean="0"/>
              <a:t>paragraphing</a:t>
            </a:r>
            <a:r>
              <a:rPr lang="tr-TR" dirty="0" smtClean="0"/>
              <a:t> is DEVELOPMENT. </a:t>
            </a:r>
            <a:r>
              <a:rPr lang="tr-TR" dirty="0" err="1" smtClean="0"/>
              <a:t>Development</a:t>
            </a:r>
            <a:r>
              <a:rPr lang="tr-TR" dirty="0" smtClean="0"/>
              <a:t> is a </a:t>
            </a:r>
            <a:r>
              <a:rPr lang="tr-TR" dirty="0" err="1" smtClean="0"/>
              <a:t>vague</a:t>
            </a:r>
            <a:r>
              <a:rPr lang="tr-TR" dirty="0" smtClean="0"/>
              <a:t> </a:t>
            </a:r>
            <a:r>
              <a:rPr lang="tr-TR" dirty="0" err="1" smtClean="0"/>
              <a:t>term</a:t>
            </a:r>
            <a:r>
              <a:rPr lang="tr-TR" dirty="0" smtClean="0"/>
              <a:t>. </a:t>
            </a:r>
            <a:r>
              <a:rPr lang="tr-TR" dirty="0" err="1" smtClean="0"/>
              <a:t>It</a:t>
            </a:r>
            <a:r>
              <a:rPr lang="tr-TR" dirty="0" smtClean="0"/>
              <a:t> is </a:t>
            </a:r>
            <a:r>
              <a:rPr lang="tr-TR" dirty="0" err="1" smtClean="0"/>
              <a:t>difficult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understand</a:t>
            </a:r>
            <a:r>
              <a:rPr lang="tr-TR" dirty="0" smtClean="0"/>
              <a:t> </a:t>
            </a:r>
            <a:r>
              <a:rPr lang="tr-TR" dirty="0" err="1" smtClean="0"/>
              <a:t>whether</a:t>
            </a:r>
            <a:r>
              <a:rPr lang="tr-TR" dirty="0" smtClean="0"/>
              <a:t> an idea is </a:t>
            </a:r>
            <a:r>
              <a:rPr lang="tr-TR" dirty="0" err="1" smtClean="0"/>
              <a:t>adequately</a:t>
            </a:r>
            <a:r>
              <a:rPr lang="tr-TR" dirty="0" smtClean="0"/>
              <a:t> </a:t>
            </a:r>
            <a:r>
              <a:rPr lang="tr-TR" dirty="0" err="1" smtClean="0"/>
              <a:t>developed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not. </a:t>
            </a:r>
            <a:r>
              <a:rPr lang="tr-TR" dirty="0" err="1" smtClean="0"/>
              <a:t>Everyone</a:t>
            </a:r>
            <a:r>
              <a:rPr lang="tr-TR" dirty="0" smtClean="0"/>
              <a:t> has a </a:t>
            </a:r>
            <a:r>
              <a:rPr lang="tr-TR" dirty="0" err="1" smtClean="0"/>
              <a:t>unique</a:t>
            </a:r>
            <a:r>
              <a:rPr lang="tr-TR" dirty="0" smtClean="0"/>
              <a:t> sense of 1the </a:t>
            </a:r>
            <a:r>
              <a:rPr lang="tr-TR" dirty="0" err="1" smtClean="0"/>
              <a:t>adequate</a:t>
            </a:r>
            <a:r>
              <a:rPr lang="tr-TR" dirty="0" smtClean="0"/>
              <a:t>” But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make</a:t>
            </a:r>
            <a:r>
              <a:rPr lang="tr-TR" dirty="0" smtClean="0"/>
              <a:t> sure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both</a:t>
            </a:r>
            <a:r>
              <a:rPr lang="tr-TR" dirty="0" smtClean="0"/>
              <a:t> </a:t>
            </a:r>
            <a:r>
              <a:rPr lang="tr-TR" dirty="0" err="1" smtClean="0"/>
              <a:t>major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minor</a:t>
            </a:r>
            <a:r>
              <a:rPr lang="tr-TR" dirty="0" smtClean="0"/>
              <a:t> </a:t>
            </a:r>
            <a:r>
              <a:rPr lang="tr-TR" dirty="0" err="1" smtClean="0"/>
              <a:t>ieas</a:t>
            </a:r>
            <a:r>
              <a:rPr lang="tr-TR" dirty="0" smtClean="0"/>
              <a:t>,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a </a:t>
            </a:r>
            <a:r>
              <a:rPr lang="tr-TR" dirty="0" err="1" smtClean="0"/>
              <a:t>good</a:t>
            </a:r>
            <a:r>
              <a:rPr lang="tr-TR" dirty="0" smtClean="0"/>
              <a:t> </a:t>
            </a:r>
            <a:r>
              <a:rPr lang="tr-TR" dirty="0" err="1" smtClean="0"/>
              <a:t>shot</a:t>
            </a:r>
            <a:r>
              <a:rPr lang="tr-TR" dirty="0" smtClean="0"/>
              <a:t> at </a:t>
            </a:r>
            <a:r>
              <a:rPr lang="tr-TR" dirty="0" err="1" smtClean="0"/>
              <a:t>developing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ideas</a:t>
            </a:r>
            <a:r>
              <a:rPr lang="tr-TR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03848" y="0"/>
            <a:ext cx="8229600" cy="836712"/>
          </a:xfrm>
        </p:spPr>
        <p:txBody>
          <a:bodyPr/>
          <a:lstStyle/>
          <a:p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Writing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Skills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1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 </a:t>
            </a:r>
            <a:r>
              <a:rPr lang="tr-TR" dirty="0" err="1" smtClean="0"/>
              <a:t>paragraph</a:t>
            </a:r>
            <a:r>
              <a:rPr lang="tr-TR" dirty="0" smtClean="0"/>
              <a:t> </a:t>
            </a:r>
            <a:r>
              <a:rPr lang="tr-TR" dirty="0" err="1" smtClean="0"/>
              <a:t>might</a:t>
            </a:r>
            <a:r>
              <a:rPr lang="tr-TR" dirty="0" smtClean="0"/>
              <a:t> </a:t>
            </a:r>
            <a:r>
              <a:rPr lang="tr-TR" dirty="0" err="1" smtClean="0"/>
              <a:t>include</a:t>
            </a:r>
            <a:r>
              <a:rPr lang="tr-TR" dirty="0" smtClean="0"/>
              <a:t> </a:t>
            </a:r>
            <a:r>
              <a:rPr lang="tr-TR" dirty="0" err="1" smtClean="0"/>
              <a:t>just</a:t>
            </a:r>
            <a:r>
              <a:rPr lang="tr-TR" dirty="0" smtClean="0"/>
              <a:t> </a:t>
            </a: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major</a:t>
            </a:r>
            <a:r>
              <a:rPr lang="tr-TR" dirty="0" smtClean="0"/>
              <a:t> idea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. 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topic</a:t>
            </a:r>
            <a:r>
              <a:rPr lang="tr-TR" dirty="0" smtClean="0"/>
              <a:t> </a:t>
            </a:r>
            <a:r>
              <a:rPr lang="tr-TR" dirty="0" err="1" smtClean="0"/>
              <a:t>senetence</a:t>
            </a:r>
            <a:r>
              <a:rPr lang="tr-TR" dirty="0" smtClean="0"/>
              <a:t> “I </a:t>
            </a:r>
            <a:r>
              <a:rPr lang="tr-TR" dirty="0" err="1" smtClean="0"/>
              <a:t>like</a:t>
            </a:r>
            <a:r>
              <a:rPr lang="tr-TR" dirty="0" smtClean="0"/>
              <a:t> </a:t>
            </a:r>
            <a:r>
              <a:rPr lang="tr-TR" dirty="0" err="1" smtClean="0"/>
              <a:t>basketball</a:t>
            </a:r>
            <a:r>
              <a:rPr lang="tr-TR" dirty="0" smtClean="0"/>
              <a:t> </a:t>
            </a:r>
            <a:r>
              <a:rPr lang="tr-TR" dirty="0" err="1" smtClean="0"/>
              <a:t>primarily</a:t>
            </a:r>
            <a:r>
              <a:rPr lang="tr-TR" dirty="0" smtClean="0"/>
              <a:t> </a:t>
            </a:r>
            <a:r>
              <a:rPr lang="tr-TR" dirty="0" err="1" smtClean="0"/>
              <a:t>because</a:t>
            </a:r>
            <a:r>
              <a:rPr lang="tr-TR" dirty="0" smtClean="0"/>
              <a:t> of </a:t>
            </a:r>
            <a:r>
              <a:rPr lang="tr-TR" dirty="0" err="1" smtClean="0"/>
              <a:t>team</a:t>
            </a:r>
            <a:r>
              <a:rPr lang="tr-TR" dirty="0" smtClean="0"/>
              <a:t> </a:t>
            </a:r>
            <a:r>
              <a:rPr lang="tr-TR" dirty="0" err="1" smtClean="0"/>
              <a:t>play</a:t>
            </a:r>
            <a:r>
              <a:rPr lang="tr-TR" dirty="0" smtClean="0"/>
              <a:t>” is </a:t>
            </a:r>
            <a:r>
              <a:rPr lang="tr-TR" dirty="0" err="1" smtClean="0"/>
              <a:t>based</a:t>
            </a:r>
            <a:r>
              <a:rPr lang="tr-TR" dirty="0" smtClean="0"/>
              <a:t> on </a:t>
            </a: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major</a:t>
            </a:r>
            <a:r>
              <a:rPr lang="tr-TR" dirty="0" smtClean="0"/>
              <a:t> idea.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paragraph</a:t>
            </a:r>
            <a:r>
              <a:rPr lang="tr-TR" dirty="0" smtClean="0"/>
              <a:t> </a:t>
            </a:r>
            <a:r>
              <a:rPr lang="tr-TR" dirty="0" err="1" smtClean="0"/>
              <a:t>will</a:t>
            </a:r>
            <a:r>
              <a:rPr lang="tr-TR" dirty="0" smtClean="0"/>
              <a:t> </a:t>
            </a:r>
            <a:r>
              <a:rPr lang="tr-TR" dirty="0" err="1" smtClean="0"/>
              <a:t>focus</a:t>
            </a:r>
            <a:r>
              <a:rPr lang="tr-TR" dirty="0" smtClean="0"/>
              <a:t> on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fun</a:t>
            </a:r>
            <a:r>
              <a:rPr lang="tr-TR" dirty="0" smtClean="0"/>
              <a:t> of </a:t>
            </a:r>
            <a:r>
              <a:rPr lang="tr-TR" dirty="0" err="1" smtClean="0"/>
              <a:t>team</a:t>
            </a:r>
            <a:r>
              <a:rPr lang="tr-TR" dirty="0" smtClean="0"/>
              <a:t> </a:t>
            </a:r>
            <a:r>
              <a:rPr lang="tr-TR" dirty="0" err="1" smtClean="0"/>
              <a:t>play</a:t>
            </a:r>
            <a:r>
              <a:rPr lang="tr-TR" dirty="0" smtClean="0"/>
              <a:t>.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topic</a:t>
            </a:r>
            <a:r>
              <a:rPr lang="tr-TR" dirty="0" smtClean="0"/>
              <a:t> </a:t>
            </a:r>
            <a:r>
              <a:rPr lang="tr-TR" dirty="0" err="1" smtClean="0"/>
              <a:t>sentence</a:t>
            </a:r>
            <a:r>
              <a:rPr lang="tr-TR" dirty="0" smtClean="0"/>
              <a:t> is “I </a:t>
            </a:r>
            <a:r>
              <a:rPr lang="tr-TR" dirty="0" err="1" smtClean="0"/>
              <a:t>like</a:t>
            </a:r>
            <a:r>
              <a:rPr lang="tr-TR" dirty="0" smtClean="0"/>
              <a:t> </a:t>
            </a:r>
            <a:r>
              <a:rPr lang="tr-TR" dirty="0" err="1" smtClean="0"/>
              <a:t>basketball</a:t>
            </a:r>
            <a:r>
              <a:rPr lang="tr-TR" dirty="0" smtClean="0"/>
              <a:t> </a:t>
            </a:r>
            <a:r>
              <a:rPr lang="tr-TR" dirty="0" err="1" smtClean="0"/>
              <a:t>because</a:t>
            </a:r>
            <a:r>
              <a:rPr lang="tr-TR" dirty="0" smtClean="0"/>
              <a:t> of </a:t>
            </a:r>
            <a:r>
              <a:rPr lang="tr-TR" dirty="0" err="1" smtClean="0"/>
              <a:t>its</a:t>
            </a:r>
            <a:r>
              <a:rPr lang="tr-TR" dirty="0" smtClean="0"/>
              <a:t> </a:t>
            </a:r>
            <a:r>
              <a:rPr lang="tr-TR" dirty="0" err="1" smtClean="0"/>
              <a:t>pace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simple</a:t>
            </a:r>
            <a:r>
              <a:rPr lang="tr-TR" dirty="0" smtClean="0"/>
              <a:t> </a:t>
            </a:r>
            <a:r>
              <a:rPr lang="tr-TR" dirty="0" err="1" smtClean="0"/>
              <a:t>rules</a:t>
            </a:r>
            <a:r>
              <a:rPr lang="tr-TR" dirty="0" smtClean="0"/>
              <a:t>”, </a:t>
            </a:r>
            <a:r>
              <a:rPr lang="tr-TR" dirty="0" err="1" smtClean="0"/>
              <a:t>then</a:t>
            </a:r>
            <a:r>
              <a:rPr lang="tr-TR" dirty="0" smtClean="0"/>
              <a:t> </a:t>
            </a:r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two</a:t>
            </a:r>
            <a:r>
              <a:rPr lang="tr-TR" dirty="0" smtClean="0"/>
              <a:t> </a:t>
            </a:r>
            <a:r>
              <a:rPr lang="tr-TR" dirty="0" err="1" smtClean="0"/>
              <a:t>major</a:t>
            </a:r>
            <a:r>
              <a:rPr lang="tr-TR" dirty="0" smtClean="0"/>
              <a:t> </a:t>
            </a:r>
            <a:r>
              <a:rPr lang="tr-TR" dirty="0" err="1" smtClean="0"/>
              <a:t>ideas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paragraph</a:t>
            </a:r>
            <a:r>
              <a:rPr lang="tr-TR" dirty="0" smtClean="0"/>
              <a:t>.  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03848" y="0"/>
            <a:ext cx="8229600" cy="836712"/>
          </a:xfrm>
        </p:spPr>
        <p:txBody>
          <a:bodyPr/>
          <a:lstStyle/>
          <a:p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Writing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Skills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1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Although</a:t>
            </a:r>
            <a:r>
              <a:rPr lang="tr-TR" dirty="0" smtClean="0"/>
              <a:t> </a:t>
            </a:r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no </a:t>
            </a:r>
            <a:r>
              <a:rPr lang="tr-TR" dirty="0" err="1" smtClean="0"/>
              <a:t>rules</a:t>
            </a:r>
            <a:r>
              <a:rPr lang="tr-TR" dirty="0" smtClean="0"/>
              <a:t> as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number</a:t>
            </a:r>
            <a:r>
              <a:rPr lang="tr-TR" dirty="0" smtClean="0"/>
              <a:t> of </a:t>
            </a:r>
            <a:r>
              <a:rPr lang="tr-TR" dirty="0" err="1" smtClean="0"/>
              <a:t>major</a:t>
            </a:r>
            <a:r>
              <a:rPr lang="tr-TR" dirty="0" smtClean="0"/>
              <a:t> </a:t>
            </a:r>
            <a:r>
              <a:rPr lang="tr-TR" dirty="0" err="1" smtClean="0"/>
              <a:t>ideas</a:t>
            </a:r>
            <a:r>
              <a:rPr lang="tr-TR" dirty="0" smtClean="0"/>
              <a:t> </a:t>
            </a:r>
            <a:r>
              <a:rPr lang="tr-TR" dirty="0" err="1" smtClean="0"/>
              <a:t>ina</a:t>
            </a:r>
            <a:r>
              <a:rPr lang="tr-TR" dirty="0" smtClean="0"/>
              <a:t> </a:t>
            </a:r>
            <a:r>
              <a:rPr lang="tr-TR" dirty="0" err="1" smtClean="0"/>
              <a:t>aparagraph</a:t>
            </a:r>
            <a:r>
              <a:rPr lang="tr-TR" dirty="0" smtClean="0"/>
              <a:t>. </a:t>
            </a:r>
            <a:r>
              <a:rPr lang="tr-TR" dirty="0" err="1" smtClean="0"/>
              <a:t>The</a:t>
            </a:r>
            <a:r>
              <a:rPr lang="tr-TR" dirty="0" smtClean="0"/>
              <a:t> general </a:t>
            </a:r>
            <a:r>
              <a:rPr lang="tr-TR" dirty="0" err="1" smtClean="0"/>
              <a:t>principle</a:t>
            </a:r>
            <a:r>
              <a:rPr lang="tr-TR" dirty="0" smtClean="0"/>
              <a:t> </a:t>
            </a:r>
            <a:r>
              <a:rPr lang="tr-TR" dirty="0" err="1" smtClean="0"/>
              <a:t>id</a:t>
            </a:r>
            <a:r>
              <a:rPr lang="tr-TR" dirty="0" smtClean="0"/>
              <a:t> “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less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better</a:t>
            </a:r>
            <a:r>
              <a:rPr lang="tr-TR" dirty="0" smtClean="0"/>
              <a:t>”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development’s</a:t>
            </a:r>
            <a:r>
              <a:rPr lang="tr-TR" dirty="0" smtClean="0"/>
              <a:t> </a:t>
            </a:r>
            <a:r>
              <a:rPr lang="tr-TR" dirty="0" err="1" smtClean="0"/>
              <a:t>sake</a:t>
            </a:r>
            <a:r>
              <a:rPr lang="tr-TR" dirty="0" smtClean="0"/>
              <a:t>.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major</a:t>
            </a:r>
            <a:r>
              <a:rPr lang="tr-TR" dirty="0" smtClean="0"/>
              <a:t> </a:t>
            </a:r>
            <a:r>
              <a:rPr lang="tr-TR" dirty="0" err="1" smtClean="0"/>
              <a:t>ideas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hefty</a:t>
            </a:r>
            <a:r>
              <a:rPr lang="tr-TR" dirty="0" smtClean="0"/>
              <a:t>, </a:t>
            </a:r>
            <a:r>
              <a:rPr lang="tr-TR" dirty="0" err="1" smtClean="0"/>
              <a:t>then</a:t>
            </a:r>
            <a:r>
              <a:rPr lang="tr-TR" dirty="0" smtClean="0"/>
              <a:t> </a:t>
            </a:r>
            <a:r>
              <a:rPr lang="tr-TR" dirty="0" err="1" smtClean="0"/>
              <a:t>write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them</a:t>
            </a:r>
            <a:r>
              <a:rPr lang="tr-TR" dirty="0" smtClean="0"/>
              <a:t> in </a:t>
            </a:r>
            <a:r>
              <a:rPr lang="tr-TR" dirty="0" err="1" smtClean="0"/>
              <a:t>seperate</a:t>
            </a:r>
            <a:r>
              <a:rPr lang="tr-TR" dirty="0" smtClean="0"/>
              <a:t> </a:t>
            </a:r>
            <a:r>
              <a:rPr lang="tr-TR" dirty="0" err="1" smtClean="0"/>
              <a:t>paragraphs</a:t>
            </a:r>
            <a:r>
              <a:rPr lang="tr-TR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03848" y="0"/>
            <a:ext cx="8229600" cy="836712"/>
          </a:xfrm>
        </p:spPr>
        <p:txBody>
          <a:bodyPr/>
          <a:lstStyle/>
          <a:p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Writing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Skills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1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The</a:t>
            </a:r>
            <a:r>
              <a:rPr lang="tr-TR" dirty="0" smtClean="0"/>
              <a:t> final </a:t>
            </a:r>
            <a:r>
              <a:rPr lang="tr-TR" dirty="0" err="1" smtClean="0"/>
              <a:t>principle</a:t>
            </a:r>
            <a:r>
              <a:rPr lang="tr-TR" dirty="0" smtClean="0"/>
              <a:t> is COHERENCE.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senetences</a:t>
            </a:r>
            <a:r>
              <a:rPr lang="tr-TR" dirty="0" smtClean="0"/>
              <a:t> </a:t>
            </a:r>
            <a:r>
              <a:rPr lang="tr-TR" dirty="0" err="1" smtClean="0"/>
              <a:t>ans</a:t>
            </a:r>
            <a:r>
              <a:rPr lang="tr-TR" dirty="0" smtClean="0"/>
              <a:t> </a:t>
            </a:r>
            <a:r>
              <a:rPr lang="tr-TR" dirty="0" err="1" smtClean="0"/>
              <a:t>ideas</a:t>
            </a:r>
            <a:r>
              <a:rPr lang="tr-TR" dirty="0" smtClean="0"/>
              <a:t> in a </a:t>
            </a:r>
            <a:r>
              <a:rPr lang="tr-TR" dirty="0" err="1" smtClean="0"/>
              <a:t>paragraph</a:t>
            </a:r>
            <a:r>
              <a:rPr lang="tr-TR" dirty="0" smtClean="0"/>
              <a:t> </a:t>
            </a:r>
            <a:r>
              <a:rPr lang="tr-TR" dirty="0" err="1" smtClean="0"/>
              <a:t>should</a:t>
            </a:r>
            <a:r>
              <a:rPr lang="tr-TR" dirty="0" smtClean="0"/>
              <a:t> </a:t>
            </a:r>
            <a:r>
              <a:rPr lang="tr-TR" dirty="0" err="1" smtClean="0"/>
              <a:t>follow</a:t>
            </a:r>
            <a:r>
              <a:rPr lang="tr-TR" dirty="0" smtClean="0"/>
              <a:t> </a:t>
            </a:r>
            <a:r>
              <a:rPr lang="tr-TR" dirty="0" err="1" smtClean="0"/>
              <a:t>each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logically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naturally</a:t>
            </a:r>
            <a:r>
              <a:rPr lang="tr-TR" dirty="0" smtClean="0"/>
              <a:t>.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gaps</a:t>
            </a:r>
            <a:r>
              <a:rPr lang="tr-TR" dirty="0" smtClean="0"/>
              <a:t> </a:t>
            </a:r>
            <a:r>
              <a:rPr lang="tr-TR" dirty="0" err="1" smtClean="0"/>
              <a:t>between</a:t>
            </a:r>
            <a:r>
              <a:rPr lang="tr-TR" dirty="0" smtClean="0"/>
              <a:t> </a:t>
            </a:r>
            <a:r>
              <a:rPr lang="tr-TR" dirty="0" err="1" smtClean="0"/>
              <a:t>ideas</a:t>
            </a:r>
            <a:r>
              <a:rPr lang="tr-TR" dirty="0" smtClean="0"/>
              <a:t>, </a:t>
            </a:r>
            <a:r>
              <a:rPr lang="tr-TR" dirty="0" err="1" smtClean="0"/>
              <a:t>then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paragraph</a:t>
            </a:r>
            <a:r>
              <a:rPr lang="tr-TR" dirty="0" smtClean="0"/>
              <a:t> </a:t>
            </a:r>
            <a:r>
              <a:rPr lang="tr-TR" dirty="0" err="1" smtClean="0"/>
              <a:t>lacks</a:t>
            </a:r>
            <a:r>
              <a:rPr lang="tr-TR" dirty="0" smtClean="0"/>
              <a:t> </a:t>
            </a:r>
            <a:r>
              <a:rPr lang="tr-TR" dirty="0" err="1" smtClean="0"/>
              <a:t>coherence</a:t>
            </a:r>
            <a:r>
              <a:rPr lang="tr-TR" dirty="0" smtClean="0"/>
              <a:t>. </a:t>
            </a:r>
            <a:r>
              <a:rPr lang="tr-TR" dirty="0" err="1" smtClean="0"/>
              <a:t>Coherence</a:t>
            </a:r>
            <a:r>
              <a:rPr lang="tr-TR" dirty="0" smtClean="0"/>
              <a:t> </a:t>
            </a:r>
            <a:r>
              <a:rPr lang="tr-TR" dirty="0" err="1" smtClean="0"/>
              <a:t>checks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logical</a:t>
            </a:r>
            <a:r>
              <a:rPr lang="tr-TR" dirty="0" smtClean="0"/>
              <a:t> </a:t>
            </a:r>
            <a:r>
              <a:rPr lang="tr-TR" dirty="0" err="1" smtClean="0"/>
              <a:t>development</a:t>
            </a:r>
            <a:r>
              <a:rPr lang="tr-TR" dirty="0" smtClean="0"/>
              <a:t> of </a:t>
            </a:r>
            <a:r>
              <a:rPr lang="tr-TR" dirty="0" err="1" smtClean="0"/>
              <a:t>ideas</a:t>
            </a:r>
            <a:r>
              <a:rPr lang="tr-TR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03848" y="0"/>
            <a:ext cx="8229600" cy="836712"/>
          </a:xfrm>
        </p:spPr>
        <p:txBody>
          <a:bodyPr/>
          <a:lstStyle/>
          <a:p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Writing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Skills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1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short</a:t>
            </a:r>
            <a:r>
              <a:rPr lang="tr-TR" dirty="0" smtClean="0"/>
              <a:t>, a </a:t>
            </a:r>
            <a:r>
              <a:rPr lang="tr-TR" dirty="0" err="1" smtClean="0"/>
              <a:t>good</a:t>
            </a:r>
            <a:r>
              <a:rPr lang="tr-TR" dirty="0" smtClean="0"/>
              <a:t> </a:t>
            </a:r>
            <a:r>
              <a:rPr lang="tr-TR" dirty="0" err="1" smtClean="0"/>
              <a:t>paragraph</a:t>
            </a:r>
            <a:r>
              <a:rPr lang="tr-TR" dirty="0" smtClean="0"/>
              <a:t> </a:t>
            </a:r>
            <a:r>
              <a:rPr lang="tr-TR" dirty="0" err="1" smtClean="0"/>
              <a:t>relies</a:t>
            </a:r>
            <a:r>
              <a:rPr lang="tr-TR" dirty="0" smtClean="0"/>
              <a:t> on </a:t>
            </a:r>
            <a:r>
              <a:rPr lang="tr-TR" dirty="0" err="1" smtClean="0"/>
              <a:t>four</a:t>
            </a:r>
            <a:r>
              <a:rPr lang="tr-TR" dirty="0" smtClean="0"/>
              <a:t> </a:t>
            </a:r>
            <a:r>
              <a:rPr lang="tr-TR" dirty="0" err="1" smtClean="0"/>
              <a:t>major</a:t>
            </a:r>
            <a:r>
              <a:rPr lang="tr-TR" dirty="0" smtClean="0"/>
              <a:t> </a:t>
            </a:r>
            <a:r>
              <a:rPr lang="tr-TR" dirty="0" err="1" smtClean="0"/>
              <a:t>principles</a:t>
            </a:r>
            <a:r>
              <a:rPr lang="tr-TR" dirty="0" smtClean="0"/>
              <a:t>: </a:t>
            </a:r>
            <a:r>
              <a:rPr lang="tr-TR" dirty="0" err="1" smtClean="0"/>
              <a:t>Focus</a:t>
            </a:r>
            <a:r>
              <a:rPr lang="tr-TR" dirty="0" smtClean="0"/>
              <a:t>, </a:t>
            </a:r>
            <a:r>
              <a:rPr lang="tr-TR" dirty="0" err="1" smtClean="0"/>
              <a:t>Unity</a:t>
            </a:r>
            <a:r>
              <a:rPr lang="tr-TR" dirty="0" smtClean="0"/>
              <a:t>, </a:t>
            </a:r>
            <a:r>
              <a:rPr lang="tr-TR" dirty="0" err="1" smtClean="0"/>
              <a:t>Development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Coherence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Adherence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these</a:t>
            </a:r>
            <a:r>
              <a:rPr lang="tr-TR" dirty="0" smtClean="0"/>
              <a:t> </a:t>
            </a:r>
            <a:r>
              <a:rPr lang="tr-TR" dirty="0" err="1" smtClean="0"/>
              <a:t>principles</a:t>
            </a:r>
            <a:r>
              <a:rPr lang="tr-TR" dirty="0" smtClean="0"/>
              <a:t> </a:t>
            </a:r>
            <a:r>
              <a:rPr lang="tr-TR" dirty="0" err="1" smtClean="0"/>
              <a:t>must</a:t>
            </a:r>
            <a:r>
              <a:rPr lang="tr-TR" dirty="0" smtClean="0"/>
              <a:t> be </a:t>
            </a:r>
            <a:r>
              <a:rPr lang="tr-TR" dirty="0" err="1" smtClean="0"/>
              <a:t>manifested</a:t>
            </a:r>
            <a:r>
              <a:rPr lang="tr-TR" dirty="0" smtClean="0"/>
              <a:t> </a:t>
            </a:r>
            <a:r>
              <a:rPr lang="tr-TR" dirty="0" err="1" smtClean="0"/>
              <a:t>through</a:t>
            </a:r>
            <a:r>
              <a:rPr lang="tr-TR" dirty="0" smtClean="0"/>
              <a:t> </a:t>
            </a:r>
            <a:r>
              <a:rPr lang="tr-TR" dirty="0" err="1" smtClean="0"/>
              <a:t>paragraphs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well</a:t>
            </a:r>
            <a:r>
              <a:rPr lang="tr-TR" dirty="0" smtClean="0"/>
              <a:t> </a:t>
            </a:r>
            <a:r>
              <a:rPr lang="tr-TR" dirty="0" err="1" smtClean="0"/>
              <a:t>structure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Structure</a:t>
            </a:r>
            <a:r>
              <a:rPr lang="tr-TR" dirty="0" smtClean="0"/>
              <a:t> </a:t>
            </a:r>
            <a:r>
              <a:rPr lang="tr-TR" dirty="0" err="1" smtClean="0"/>
              <a:t>means</a:t>
            </a:r>
            <a:r>
              <a:rPr lang="tr-TR" dirty="0" smtClean="0"/>
              <a:t> </a:t>
            </a:r>
            <a:r>
              <a:rPr lang="tr-TR" dirty="0" err="1" smtClean="0"/>
              <a:t>topic</a:t>
            </a:r>
            <a:r>
              <a:rPr lang="tr-TR" dirty="0" smtClean="0"/>
              <a:t> </a:t>
            </a:r>
            <a:r>
              <a:rPr lang="tr-TR" dirty="0" err="1" smtClean="0"/>
              <a:t>sentence</a:t>
            </a:r>
            <a:r>
              <a:rPr lang="tr-TR" dirty="0" smtClean="0"/>
              <a:t>, </a:t>
            </a:r>
            <a:r>
              <a:rPr lang="tr-TR" dirty="0" err="1" smtClean="0"/>
              <a:t>major</a:t>
            </a:r>
            <a:r>
              <a:rPr lang="tr-TR" dirty="0" smtClean="0"/>
              <a:t> </a:t>
            </a:r>
            <a:r>
              <a:rPr lang="tr-TR" dirty="0" err="1" smtClean="0"/>
              <a:t>ideas</a:t>
            </a:r>
            <a:r>
              <a:rPr lang="tr-TR" dirty="0" smtClean="0"/>
              <a:t>, </a:t>
            </a:r>
            <a:r>
              <a:rPr lang="tr-TR" dirty="0" err="1" smtClean="0"/>
              <a:t>minor</a:t>
            </a:r>
            <a:r>
              <a:rPr lang="tr-TR" dirty="0" smtClean="0"/>
              <a:t> </a:t>
            </a:r>
            <a:r>
              <a:rPr lang="tr-TR" dirty="0" err="1" smtClean="0"/>
              <a:t>ideas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conclusive</a:t>
            </a:r>
            <a:r>
              <a:rPr lang="tr-TR" dirty="0" smtClean="0"/>
              <a:t> </a:t>
            </a:r>
            <a:r>
              <a:rPr lang="tr-TR" dirty="0" err="1" smtClean="0"/>
              <a:t>statement</a:t>
            </a:r>
            <a:r>
              <a:rPr lang="tr-TR" dirty="0" smtClean="0"/>
              <a:t>. 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03848" y="0"/>
            <a:ext cx="8229600" cy="836712"/>
          </a:xfrm>
        </p:spPr>
        <p:txBody>
          <a:bodyPr/>
          <a:lstStyle/>
          <a:p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Writing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Skills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1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Please</a:t>
            </a:r>
            <a:r>
              <a:rPr lang="tr-TR" dirty="0" smtClean="0"/>
              <a:t> </a:t>
            </a:r>
            <a:r>
              <a:rPr lang="tr-TR" dirty="0" err="1" smtClean="0"/>
              <a:t>study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principles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structure</a:t>
            </a:r>
            <a:r>
              <a:rPr lang="tr-TR" dirty="0" smtClean="0"/>
              <a:t> </a:t>
            </a:r>
            <a:r>
              <a:rPr lang="tr-TR" dirty="0" err="1" smtClean="0"/>
              <a:t>once</a:t>
            </a:r>
            <a:r>
              <a:rPr lang="tr-TR" dirty="0" smtClean="0"/>
              <a:t> </a:t>
            </a:r>
            <a:r>
              <a:rPr lang="tr-TR" dirty="0" err="1" smtClean="0"/>
              <a:t>again</a:t>
            </a:r>
            <a:r>
              <a:rPr lang="tr-TR" dirty="0" smtClean="0"/>
              <a:t> </a:t>
            </a:r>
            <a:r>
              <a:rPr lang="tr-TR" dirty="0" err="1" smtClean="0"/>
              <a:t>before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next</a:t>
            </a:r>
            <a:r>
              <a:rPr lang="tr-TR" dirty="0" smtClean="0"/>
              <a:t> </a:t>
            </a:r>
            <a:r>
              <a:rPr lang="tr-TR" dirty="0" err="1" smtClean="0"/>
              <a:t>module</a:t>
            </a:r>
            <a:r>
              <a:rPr lang="tr-TR" smtClean="0"/>
              <a:t>.</a:t>
            </a: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382</Words>
  <Application>Microsoft Office PowerPoint</Application>
  <PresentationFormat>Ekran Gösterisi (4:3)</PresentationFormat>
  <Paragraphs>21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Writing Skills 1</vt:lpstr>
      <vt:lpstr>Writing Skills 1</vt:lpstr>
      <vt:lpstr>Writing Skills 1</vt:lpstr>
      <vt:lpstr>Writing Skills 1</vt:lpstr>
      <vt:lpstr>Writing Skills 1</vt:lpstr>
      <vt:lpstr>Writing Skills 1</vt:lpstr>
      <vt:lpstr>Writing Skills 1</vt:lpstr>
      <vt:lpstr>Writing Skills 1</vt:lpstr>
      <vt:lpstr>Writing Skills 1</vt:lpstr>
    </vt:vector>
  </TitlesOfParts>
  <Company>Private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Skills 1</dc:title>
  <dc:creator>Özel Kullanıcı</dc:creator>
  <cp:lastModifiedBy>Özel Kullanıcı</cp:lastModifiedBy>
  <cp:revision>21</cp:revision>
  <dcterms:created xsi:type="dcterms:W3CDTF">2020-03-04T20:45:23Z</dcterms:created>
  <dcterms:modified xsi:type="dcterms:W3CDTF">2020-03-05T00:25:14Z</dcterms:modified>
</cp:coreProperties>
</file>