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298"/>
    <p:restoredTop sz="50085"/>
  </p:normalViewPr>
  <p:slideViewPr>
    <p:cSldViewPr snapToGrid="0" snapToObjects="1">
      <p:cViewPr varScale="1">
        <p:scale>
          <a:sx n="60" d="100"/>
          <a:sy n="60" d="100"/>
        </p:scale>
        <p:origin x="208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F699-A47D-8941-9EFC-8D65908EAE7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6BB-D325-BA4F-BDBD-12EC177AA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45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F699-A47D-8941-9EFC-8D65908EAE7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6BB-D325-BA4F-BDBD-12EC177AA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620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F699-A47D-8941-9EFC-8D65908EAE7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6BB-D325-BA4F-BDBD-12EC177AA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67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F699-A47D-8941-9EFC-8D65908EAE7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6BB-D325-BA4F-BDBD-12EC177AA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98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F699-A47D-8941-9EFC-8D65908EAE7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6BB-D325-BA4F-BDBD-12EC177AA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82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F699-A47D-8941-9EFC-8D65908EAE7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6BB-D325-BA4F-BDBD-12EC177AA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2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F699-A47D-8941-9EFC-8D65908EAE7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6BB-D325-BA4F-BDBD-12EC177AA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6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F699-A47D-8941-9EFC-8D65908EAE7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6BB-D325-BA4F-BDBD-12EC177AA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3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F699-A47D-8941-9EFC-8D65908EAE7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6BB-D325-BA4F-BDBD-12EC177AA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3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F699-A47D-8941-9EFC-8D65908EAE7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6BB-D325-BA4F-BDBD-12EC177AA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5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F699-A47D-8941-9EFC-8D65908EAE7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6BB-D325-BA4F-BDBD-12EC177AA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5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BF699-A47D-8941-9EFC-8D65908EAE74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6BB-D325-BA4F-BDBD-12EC177AA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05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Welsh School</a:t>
            </a:r>
          </a:p>
        </p:txBody>
      </p:sp>
      <p:sp>
        <p:nvSpPr>
          <p:cNvPr id="890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Ken Booth, Richard Wyn-Jones</a:t>
            </a:r>
          </a:p>
          <a:p>
            <a:r>
              <a:rPr lang="en-US" altLang="en-US"/>
              <a:t>They concentrated on the structural effects of security discourses</a:t>
            </a:r>
          </a:p>
          <a:p>
            <a:r>
              <a:rPr lang="en-US" altLang="en-US"/>
              <a:t>Security knowledge is internal to power relations</a:t>
            </a:r>
          </a:p>
          <a:p>
            <a:r>
              <a:rPr lang="en-US" altLang="en-US"/>
              <a:t>Reel security means emancipation from sll kinds of obstacles that affect the well-being of the individuals.</a:t>
            </a:r>
          </a:p>
          <a:p>
            <a:pPr>
              <a:buFont typeface="Arial" charset="0"/>
              <a:buNone/>
            </a:pPr>
            <a:endParaRPr lang="en-US" altLang="en-US"/>
          </a:p>
          <a:p>
            <a:pPr>
              <a:buFont typeface="Arial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686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en-US"/>
          </a:p>
        </p:txBody>
      </p:sp>
      <p:sp>
        <p:nvSpPr>
          <p:cNvPr id="901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Today, Security Studies as a field of knowledge prioritizes the Western world</a:t>
            </a:r>
          </a:p>
          <a:p>
            <a:r>
              <a:rPr lang="en-US" altLang="en-US"/>
              <a:t>The meaning of emancipation might change from culture to culture</a:t>
            </a:r>
          </a:p>
          <a:p>
            <a:r>
              <a:rPr lang="en-US" altLang="en-US"/>
              <a:t>The need to reorganize the world order around new ethical norms suitable to emancipation for all cultures.</a:t>
            </a:r>
          </a:p>
        </p:txBody>
      </p:sp>
    </p:spTree>
    <p:extLst>
      <p:ext uri="{BB962C8B-B14F-4D97-AF65-F5344CB8AC3E}">
        <p14:creationId xmlns:p14="http://schemas.microsoft.com/office/powerpoint/2010/main" val="198141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en-US"/>
          </a:p>
        </p:txBody>
      </p:sp>
      <p:sp>
        <p:nvSpPr>
          <p:cNvPr id="911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need for the politicization of everyone</a:t>
            </a:r>
            <a:r>
              <a:rPr lang="ja-JP" altLang="en-US"/>
              <a:t>’</a:t>
            </a:r>
            <a:r>
              <a:rPr lang="en-US" altLang="ja-JP"/>
              <a:t>s security needs</a:t>
            </a:r>
          </a:p>
          <a:p>
            <a:r>
              <a:rPr lang="en-US" altLang="en-US"/>
              <a:t>Not to prioritize a particular one.</a:t>
            </a:r>
          </a:p>
          <a:p>
            <a:r>
              <a:rPr lang="en-US" altLang="en-US"/>
              <a:t>End of Western supremacy </a:t>
            </a:r>
          </a:p>
          <a:p>
            <a:pPr>
              <a:buFont typeface="Arial" charset="0"/>
              <a:buNone/>
            </a:pPr>
            <a:r>
              <a:rPr lang="en-US" alt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3549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Concepts in CSS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</a:t>
            </a:r>
            <a:r>
              <a:rPr lang="en-US" dirty="0" err="1" smtClean="0"/>
              <a:t>Centricism</a:t>
            </a:r>
            <a:endParaRPr lang="en-US" dirty="0" smtClean="0"/>
          </a:p>
          <a:p>
            <a:r>
              <a:rPr lang="en-US" dirty="0" smtClean="0"/>
              <a:t>Security as a Derivative Concept</a:t>
            </a:r>
          </a:p>
          <a:p>
            <a:r>
              <a:rPr lang="en-US" dirty="0" smtClean="0"/>
              <a:t>Emancipation</a:t>
            </a:r>
          </a:p>
          <a:p>
            <a:r>
              <a:rPr lang="en-US" dirty="0" smtClean="0"/>
              <a:t>Immanent Critique</a:t>
            </a:r>
          </a:p>
          <a:p>
            <a:r>
              <a:rPr lang="en-US" smtClean="0"/>
              <a:t>Theory-Practice nexus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521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120</Words>
  <Application>Microsoft Macintosh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 Light</vt:lpstr>
      <vt:lpstr>ＭＳ Ｐゴシック</vt:lpstr>
      <vt:lpstr>Arial</vt:lpstr>
      <vt:lpstr>Calibri</vt:lpstr>
      <vt:lpstr>Office Theme</vt:lpstr>
      <vt:lpstr>Welsh School</vt:lpstr>
      <vt:lpstr>PowerPoint Presentation</vt:lpstr>
      <vt:lpstr>PowerPoint Presentation</vt:lpstr>
      <vt:lpstr>Key Concepts in CSS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Welsh School</dc:title>
  <dc:creator>Microsoft Office User</dc:creator>
  <cp:lastModifiedBy>Microsoft Office User</cp:lastModifiedBy>
  <cp:revision>1</cp:revision>
  <dcterms:created xsi:type="dcterms:W3CDTF">2018-03-21T07:48:00Z</dcterms:created>
  <dcterms:modified xsi:type="dcterms:W3CDTF">2018-03-21T07:51:23Z</dcterms:modified>
</cp:coreProperties>
</file>