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9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CD6866-6E3A-4A51-A0DD-07E1B2CCD5A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0ACA7EB8-346C-4839-8E13-2C4C7A9C5E3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Etik teorier</a:t>
          </a:r>
        </a:p>
      </dgm:t>
    </dgm:pt>
    <dgm:pt modelId="{37603B19-5D5D-4B8C-8206-E762C26B80C2}" type="parTrans" cxnId="{FE26D1FD-5FAE-429D-8FAB-7F4B025970ED}">
      <dgm:prSet/>
      <dgm:spPr/>
    </dgm:pt>
    <dgm:pt modelId="{7DA5D804-A45B-4359-98C9-2295EA7F115E}" type="sibTrans" cxnId="{FE26D1FD-5FAE-429D-8FAB-7F4B025970ED}">
      <dgm:prSet/>
      <dgm:spPr/>
    </dgm:pt>
    <dgm:pt modelId="{7CF414E2-1251-4547-82F6-A360E2D4BA1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Betimleyi etik</a:t>
          </a:r>
        </a:p>
      </dgm:t>
    </dgm:pt>
    <dgm:pt modelId="{148AA587-C5FF-41F6-A2A9-D61F91861799}" type="parTrans" cxnId="{71CCED62-35EF-4403-B331-613E18F445F6}">
      <dgm:prSet/>
      <dgm:spPr/>
    </dgm:pt>
    <dgm:pt modelId="{754061B3-7CBD-4F19-A4E3-502328036FC6}" type="sibTrans" cxnId="{71CCED62-35EF-4403-B331-613E18F445F6}">
      <dgm:prSet/>
      <dgm:spPr/>
    </dgm:pt>
    <dgm:pt modelId="{50288507-A8D4-4E96-973C-39D4EE442E8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Normatif etik</a:t>
          </a:r>
        </a:p>
      </dgm:t>
    </dgm:pt>
    <dgm:pt modelId="{AA53CE31-5541-42A4-92B1-61DE2AA4D176}" type="parTrans" cxnId="{BBEE45BE-3370-40A3-B64C-E8C188972E90}">
      <dgm:prSet/>
      <dgm:spPr/>
    </dgm:pt>
    <dgm:pt modelId="{41866C23-F88F-44A9-9872-64F0D9720EDF}" type="sibTrans" cxnId="{BBEE45BE-3370-40A3-B64C-E8C188972E90}">
      <dgm:prSet/>
      <dgm:spPr/>
    </dgm:pt>
    <dgm:pt modelId="{0A08ECF5-9C9E-4814-B927-32B3ACB7DD05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Aksiyolojik</a:t>
          </a:r>
        </a:p>
      </dgm:t>
    </dgm:pt>
    <dgm:pt modelId="{06C88332-A2C3-4B29-9341-D95EEC930513}" type="parTrans" cxnId="{EF3850F4-CE06-4E70-A1C0-29F5CA3511B0}">
      <dgm:prSet/>
      <dgm:spPr/>
    </dgm:pt>
    <dgm:pt modelId="{CB647977-C159-4DF5-AA9B-0BFECF241FA4}" type="sibTrans" cxnId="{EF3850F4-CE06-4E70-A1C0-29F5CA3511B0}">
      <dgm:prSet/>
      <dgm:spPr/>
    </dgm:pt>
    <dgm:pt modelId="{4197A32A-3DF1-4750-A49D-682474D1C841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Teleolojik</a:t>
          </a:r>
        </a:p>
      </dgm:t>
    </dgm:pt>
    <dgm:pt modelId="{ABDECEEC-8F26-44C1-ACD4-08053451950F}" type="parTrans" cxnId="{270A290F-6B05-42B0-B0EF-424EF8F81249}">
      <dgm:prSet/>
      <dgm:spPr/>
    </dgm:pt>
    <dgm:pt modelId="{8B5AF343-A8D2-4BB9-8BA0-96C26AC8C7AF}" type="sibTrans" cxnId="{270A290F-6B05-42B0-B0EF-424EF8F81249}">
      <dgm:prSet/>
      <dgm:spPr/>
    </dgm:pt>
    <dgm:pt modelId="{5FD59B6B-33EC-4099-BD15-4D9B7C72891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Meta etik</a:t>
          </a:r>
        </a:p>
      </dgm:t>
    </dgm:pt>
    <dgm:pt modelId="{06BBA70A-5A6B-477A-8EBB-44600F1447F0}" type="parTrans" cxnId="{E26253C6-31C1-4B7C-A8C1-8FA2B1D4A051}">
      <dgm:prSet/>
      <dgm:spPr/>
    </dgm:pt>
    <dgm:pt modelId="{7D921FBF-0228-46BC-B3F0-06CB7F10C3CF}" type="sibTrans" cxnId="{E26253C6-31C1-4B7C-A8C1-8FA2B1D4A051}">
      <dgm:prSet/>
      <dgm:spPr/>
    </dgm:pt>
    <dgm:pt modelId="{FAE1A423-BE58-4A02-9A7A-DA287A9337AC}" type="pres">
      <dgm:prSet presAssocID="{2DCD6866-6E3A-4A51-A0DD-07E1B2CCD5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4995A4A-7CD9-44D8-9B5F-C5759604AB46}" type="pres">
      <dgm:prSet presAssocID="{0ACA7EB8-346C-4839-8E13-2C4C7A9C5E35}" presName="hierRoot1" presStyleCnt="0">
        <dgm:presLayoutVars>
          <dgm:hierBranch/>
        </dgm:presLayoutVars>
      </dgm:prSet>
      <dgm:spPr/>
    </dgm:pt>
    <dgm:pt modelId="{21EB5396-78C9-410D-94CC-EC5DC87B37E4}" type="pres">
      <dgm:prSet presAssocID="{0ACA7EB8-346C-4839-8E13-2C4C7A9C5E35}" presName="rootComposite1" presStyleCnt="0"/>
      <dgm:spPr/>
    </dgm:pt>
    <dgm:pt modelId="{24A412C4-EA2F-4371-9DD2-E472276A6D18}" type="pres">
      <dgm:prSet presAssocID="{0ACA7EB8-346C-4839-8E13-2C4C7A9C5E3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A7D6B95-894E-4DD2-AF3F-ACC03209C76E}" type="pres">
      <dgm:prSet presAssocID="{0ACA7EB8-346C-4839-8E13-2C4C7A9C5E35}" presName="rootConnector1" presStyleLbl="node1" presStyleIdx="0" presStyleCnt="0"/>
      <dgm:spPr/>
      <dgm:t>
        <a:bodyPr/>
        <a:lstStyle/>
        <a:p>
          <a:endParaRPr lang="tr-TR"/>
        </a:p>
      </dgm:t>
    </dgm:pt>
    <dgm:pt modelId="{7C5052E6-272F-4974-B5F7-64155A230C5B}" type="pres">
      <dgm:prSet presAssocID="{0ACA7EB8-346C-4839-8E13-2C4C7A9C5E35}" presName="hierChild2" presStyleCnt="0"/>
      <dgm:spPr/>
    </dgm:pt>
    <dgm:pt modelId="{BC9F54ED-F528-47C9-B307-C883F013B867}" type="pres">
      <dgm:prSet presAssocID="{148AA587-C5FF-41F6-A2A9-D61F91861799}" presName="Name35" presStyleLbl="parChTrans1D2" presStyleIdx="0" presStyleCnt="3"/>
      <dgm:spPr/>
    </dgm:pt>
    <dgm:pt modelId="{36B959ED-6ADF-494C-BC97-13BC76367251}" type="pres">
      <dgm:prSet presAssocID="{7CF414E2-1251-4547-82F6-A360E2D4BA17}" presName="hierRoot2" presStyleCnt="0">
        <dgm:presLayoutVars>
          <dgm:hierBranch/>
        </dgm:presLayoutVars>
      </dgm:prSet>
      <dgm:spPr/>
    </dgm:pt>
    <dgm:pt modelId="{F1F19545-A886-4A8A-A79D-7C508603B012}" type="pres">
      <dgm:prSet presAssocID="{7CF414E2-1251-4547-82F6-A360E2D4BA17}" presName="rootComposite" presStyleCnt="0"/>
      <dgm:spPr/>
    </dgm:pt>
    <dgm:pt modelId="{00342C5F-993F-43FA-AC58-C4CDB03D0DA2}" type="pres">
      <dgm:prSet presAssocID="{7CF414E2-1251-4547-82F6-A360E2D4BA17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A00911A-F05F-496B-B371-C536377817E9}" type="pres">
      <dgm:prSet presAssocID="{7CF414E2-1251-4547-82F6-A360E2D4BA17}" presName="rootConnector" presStyleLbl="node2" presStyleIdx="0" presStyleCnt="3"/>
      <dgm:spPr/>
      <dgm:t>
        <a:bodyPr/>
        <a:lstStyle/>
        <a:p>
          <a:endParaRPr lang="tr-TR"/>
        </a:p>
      </dgm:t>
    </dgm:pt>
    <dgm:pt modelId="{7BF5118E-5F26-4A5B-A94E-BF0AA896BEDB}" type="pres">
      <dgm:prSet presAssocID="{7CF414E2-1251-4547-82F6-A360E2D4BA17}" presName="hierChild4" presStyleCnt="0"/>
      <dgm:spPr/>
    </dgm:pt>
    <dgm:pt modelId="{0E2B42FA-7151-45F5-8CAB-9F2EDC1F95F2}" type="pres">
      <dgm:prSet presAssocID="{7CF414E2-1251-4547-82F6-A360E2D4BA17}" presName="hierChild5" presStyleCnt="0"/>
      <dgm:spPr/>
    </dgm:pt>
    <dgm:pt modelId="{44DE58B2-4632-4372-9065-BF6AA050E100}" type="pres">
      <dgm:prSet presAssocID="{AA53CE31-5541-42A4-92B1-61DE2AA4D176}" presName="Name35" presStyleLbl="parChTrans1D2" presStyleIdx="1" presStyleCnt="3"/>
      <dgm:spPr/>
    </dgm:pt>
    <dgm:pt modelId="{B5242D32-E402-4CF4-91B0-1BB3CC2742BE}" type="pres">
      <dgm:prSet presAssocID="{50288507-A8D4-4E96-973C-39D4EE442E89}" presName="hierRoot2" presStyleCnt="0">
        <dgm:presLayoutVars>
          <dgm:hierBranch/>
        </dgm:presLayoutVars>
      </dgm:prSet>
      <dgm:spPr/>
    </dgm:pt>
    <dgm:pt modelId="{A8AEBEE2-2C59-4BA4-906B-70FC77258CD5}" type="pres">
      <dgm:prSet presAssocID="{50288507-A8D4-4E96-973C-39D4EE442E89}" presName="rootComposite" presStyleCnt="0"/>
      <dgm:spPr/>
    </dgm:pt>
    <dgm:pt modelId="{C4FB07F1-7BF1-4F30-BEC2-1086E12D3544}" type="pres">
      <dgm:prSet presAssocID="{50288507-A8D4-4E96-973C-39D4EE442E8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3236667-5E76-49DD-871C-7DB9AD7AFC13}" type="pres">
      <dgm:prSet presAssocID="{50288507-A8D4-4E96-973C-39D4EE442E89}" presName="rootConnector" presStyleLbl="node2" presStyleIdx="1" presStyleCnt="3"/>
      <dgm:spPr/>
      <dgm:t>
        <a:bodyPr/>
        <a:lstStyle/>
        <a:p>
          <a:endParaRPr lang="tr-TR"/>
        </a:p>
      </dgm:t>
    </dgm:pt>
    <dgm:pt modelId="{3DEA3010-9795-4DB8-B8B1-106EB25DBDAA}" type="pres">
      <dgm:prSet presAssocID="{50288507-A8D4-4E96-973C-39D4EE442E89}" presName="hierChild4" presStyleCnt="0"/>
      <dgm:spPr/>
    </dgm:pt>
    <dgm:pt modelId="{0706CE3C-E475-4B5A-8734-5B4AFD5DF66D}" type="pres">
      <dgm:prSet presAssocID="{50288507-A8D4-4E96-973C-39D4EE442E89}" presName="hierChild5" presStyleCnt="0"/>
      <dgm:spPr/>
    </dgm:pt>
    <dgm:pt modelId="{111423D7-A3CA-451E-92FF-0412AE952DC8}" type="pres">
      <dgm:prSet presAssocID="{06C88332-A2C3-4B29-9341-D95EEC930513}" presName="Name111" presStyleLbl="parChTrans1D3" presStyleIdx="0" presStyleCnt="2"/>
      <dgm:spPr/>
    </dgm:pt>
    <dgm:pt modelId="{2BCC55C0-ACE9-4E06-81F3-311AC68AB2D7}" type="pres">
      <dgm:prSet presAssocID="{0A08ECF5-9C9E-4814-B927-32B3ACB7DD05}" presName="hierRoot3" presStyleCnt="0">
        <dgm:presLayoutVars>
          <dgm:hierBranch/>
        </dgm:presLayoutVars>
      </dgm:prSet>
      <dgm:spPr/>
    </dgm:pt>
    <dgm:pt modelId="{594DE03C-155D-424C-A834-95110EAB32EF}" type="pres">
      <dgm:prSet presAssocID="{0A08ECF5-9C9E-4814-B927-32B3ACB7DD05}" presName="rootComposite3" presStyleCnt="0"/>
      <dgm:spPr/>
    </dgm:pt>
    <dgm:pt modelId="{8276A413-387F-445F-9A8A-697E94178158}" type="pres">
      <dgm:prSet presAssocID="{0A08ECF5-9C9E-4814-B927-32B3ACB7DD05}" presName="rootText3" presStyleLbl="asst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32309FA-31C1-4F84-92BE-27552B0E00E5}" type="pres">
      <dgm:prSet presAssocID="{0A08ECF5-9C9E-4814-B927-32B3ACB7DD05}" presName="rootConnector3" presStyleLbl="asst2" presStyleIdx="0" presStyleCnt="2"/>
      <dgm:spPr/>
      <dgm:t>
        <a:bodyPr/>
        <a:lstStyle/>
        <a:p>
          <a:endParaRPr lang="tr-TR"/>
        </a:p>
      </dgm:t>
    </dgm:pt>
    <dgm:pt modelId="{8E8ED333-1A88-4ACE-9935-7E54F77B94FF}" type="pres">
      <dgm:prSet presAssocID="{0A08ECF5-9C9E-4814-B927-32B3ACB7DD05}" presName="hierChild6" presStyleCnt="0"/>
      <dgm:spPr/>
    </dgm:pt>
    <dgm:pt modelId="{C9D9FEDF-2CDD-4A00-AB1E-F5EAA9285AB5}" type="pres">
      <dgm:prSet presAssocID="{0A08ECF5-9C9E-4814-B927-32B3ACB7DD05}" presName="hierChild7" presStyleCnt="0"/>
      <dgm:spPr/>
    </dgm:pt>
    <dgm:pt modelId="{4F577AD2-821A-4709-A232-50AF24E8F076}" type="pres">
      <dgm:prSet presAssocID="{ABDECEEC-8F26-44C1-ACD4-08053451950F}" presName="Name111" presStyleLbl="parChTrans1D3" presStyleIdx="1" presStyleCnt="2"/>
      <dgm:spPr/>
    </dgm:pt>
    <dgm:pt modelId="{C2E7F951-FB0E-402B-BE40-DC14873A5799}" type="pres">
      <dgm:prSet presAssocID="{4197A32A-3DF1-4750-A49D-682474D1C841}" presName="hierRoot3" presStyleCnt="0">
        <dgm:presLayoutVars>
          <dgm:hierBranch/>
        </dgm:presLayoutVars>
      </dgm:prSet>
      <dgm:spPr/>
    </dgm:pt>
    <dgm:pt modelId="{B9750522-B68E-4932-A25D-C28689E847F7}" type="pres">
      <dgm:prSet presAssocID="{4197A32A-3DF1-4750-A49D-682474D1C841}" presName="rootComposite3" presStyleCnt="0"/>
      <dgm:spPr/>
    </dgm:pt>
    <dgm:pt modelId="{3318E0D7-3021-418D-A4F9-4BB3AA1CBAD9}" type="pres">
      <dgm:prSet presAssocID="{4197A32A-3DF1-4750-A49D-682474D1C841}" presName="rootText3" presStyleLbl="asst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D8C7963-3501-4FFD-B716-5C0B12996F28}" type="pres">
      <dgm:prSet presAssocID="{4197A32A-3DF1-4750-A49D-682474D1C841}" presName="rootConnector3" presStyleLbl="asst2" presStyleIdx="1" presStyleCnt="2"/>
      <dgm:spPr/>
      <dgm:t>
        <a:bodyPr/>
        <a:lstStyle/>
        <a:p>
          <a:endParaRPr lang="tr-TR"/>
        </a:p>
      </dgm:t>
    </dgm:pt>
    <dgm:pt modelId="{D4615679-73B1-403E-9998-114C0C8E3323}" type="pres">
      <dgm:prSet presAssocID="{4197A32A-3DF1-4750-A49D-682474D1C841}" presName="hierChild6" presStyleCnt="0"/>
      <dgm:spPr/>
    </dgm:pt>
    <dgm:pt modelId="{AA694D7E-948C-400D-B0DB-2BC605F51F03}" type="pres">
      <dgm:prSet presAssocID="{4197A32A-3DF1-4750-A49D-682474D1C841}" presName="hierChild7" presStyleCnt="0"/>
      <dgm:spPr/>
    </dgm:pt>
    <dgm:pt modelId="{9B87E3DB-41C9-4578-91C6-5F585F975172}" type="pres">
      <dgm:prSet presAssocID="{06BBA70A-5A6B-477A-8EBB-44600F1447F0}" presName="Name35" presStyleLbl="parChTrans1D2" presStyleIdx="2" presStyleCnt="3"/>
      <dgm:spPr/>
    </dgm:pt>
    <dgm:pt modelId="{34AD4B94-A5B5-495C-AD74-D63964789F46}" type="pres">
      <dgm:prSet presAssocID="{5FD59B6B-33EC-4099-BD15-4D9B7C728917}" presName="hierRoot2" presStyleCnt="0">
        <dgm:presLayoutVars>
          <dgm:hierBranch/>
        </dgm:presLayoutVars>
      </dgm:prSet>
      <dgm:spPr/>
    </dgm:pt>
    <dgm:pt modelId="{16DA6E5C-7926-4799-8127-2E4F91F2CFCC}" type="pres">
      <dgm:prSet presAssocID="{5FD59B6B-33EC-4099-BD15-4D9B7C728917}" presName="rootComposite" presStyleCnt="0"/>
      <dgm:spPr/>
    </dgm:pt>
    <dgm:pt modelId="{B28AFBF7-ABAF-42A0-BFFE-AB81940EFE3F}" type="pres">
      <dgm:prSet presAssocID="{5FD59B6B-33EC-4099-BD15-4D9B7C728917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051566F-8532-4D9A-AC4B-C94A8C7BECE0}" type="pres">
      <dgm:prSet presAssocID="{5FD59B6B-33EC-4099-BD15-4D9B7C728917}" presName="rootConnector" presStyleLbl="node2" presStyleIdx="2" presStyleCnt="3"/>
      <dgm:spPr/>
      <dgm:t>
        <a:bodyPr/>
        <a:lstStyle/>
        <a:p>
          <a:endParaRPr lang="tr-TR"/>
        </a:p>
      </dgm:t>
    </dgm:pt>
    <dgm:pt modelId="{5851AA57-2251-4DFB-8BB4-A9CE1FCADDA6}" type="pres">
      <dgm:prSet presAssocID="{5FD59B6B-33EC-4099-BD15-4D9B7C728917}" presName="hierChild4" presStyleCnt="0"/>
      <dgm:spPr/>
    </dgm:pt>
    <dgm:pt modelId="{76383875-6767-4AF8-9E52-9A81720B290D}" type="pres">
      <dgm:prSet presAssocID="{5FD59B6B-33EC-4099-BD15-4D9B7C728917}" presName="hierChild5" presStyleCnt="0"/>
      <dgm:spPr/>
    </dgm:pt>
    <dgm:pt modelId="{FC8EEA00-1CB0-44DD-AFF6-1D315C551227}" type="pres">
      <dgm:prSet presAssocID="{0ACA7EB8-346C-4839-8E13-2C4C7A9C5E35}" presName="hierChild3" presStyleCnt="0"/>
      <dgm:spPr/>
    </dgm:pt>
  </dgm:ptLst>
  <dgm:cxnLst>
    <dgm:cxn modelId="{D1673802-5F21-40D2-9B6E-A4D9E5AF24AC}" type="presOf" srcId="{7CF414E2-1251-4547-82F6-A360E2D4BA17}" destId="{4A00911A-F05F-496B-B371-C536377817E9}" srcOrd="1" destOrd="0" presId="urn:microsoft.com/office/officeart/2005/8/layout/orgChart1"/>
    <dgm:cxn modelId="{CB74E01F-A7E3-4FEA-A467-94849D582A3B}" type="presOf" srcId="{06C88332-A2C3-4B29-9341-D95EEC930513}" destId="{111423D7-A3CA-451E-92FF-0412AE952DC8}" srcOrd="0" destOrd="0" presId="urn:microsoft.com/office/officeart/2005/8/layout/orgChart1"/>
    <dgm:cxn modelId="{270A290F-6B05-42B0-B0EF-424EF8F81249}" srcId="{50288507-A8D4-4E96-973C-39D4EE442E89}" destId="{4197A32A-3DF1-4750-A49D-682474D1C841}" srcOrd="1" destOrd="0" parTransId="{ABDECEEC-8F26-44C1-ACD4-08053451950F}" sibTransId="{8B5AF343-A8D2-4BB9-8BA0-96C26AC8C7AF}"/>
    <dgm:cxn modelId="{6B11C466-A298-49DD-AA81-AED9F42B0885}" type="presOf" srcId="{0A08ECF5-9C9E-4814-B927-32B3ACB7DD05}" destId="{A32309FA-31C1-4F84-92BE-27552B0E00E5}" srcOrd="1" destOrd="0" presId="urn:microsoft.com/office/officeart/2005/8/layout/orgChart1"/>
    <dgm:cxn modelId="{EF3850F4-CE06-4E70-A1C0-29F5CA3511B0}" srcId="{50288507-A8D4-4E96-973C-39D4EE442E89}" destId="{0A08ECF5-9C9E-4814-B927-32B3ACB7DD05}" srcOrd="0" destOrd="0" parTransId="{06C88332-A2C3-4B29-9341-D95EEC930513}" sibTransId="{CB647977-C159-4DF5-AA9B-0BFECF241FA4}"/>
    <dgm:cxn modelId="{BAE79350-2771-47D8-B530-020CD378D184}" type="presOf" srcId="{ABDECEEC-8F26-44C1-ACD4-08053451950F}" destId="{4F577AD2-821A-4709-A232-50AF24E8F076}" srcOrd="0" destOrd="0" presId="urn:microsoft.com/office/officeart/2005/8/layout/orgChart1"/>
    <dgm:cxn modelId="{A1A7D234-0C26-4F01-83AB-8E80C4E7487F}" type="presOf" srcId="{4197A32A-3DF1-4750-A49D-682474D1C841}" destId="{FD8C7963-3501-4FFD-B716-5C0B12996F28}" srcOrd="1" destOrd="0" presId="urn:microsoft.com/office/officeart/2005/8/layout/orgChart1"/>
    <dgm:cxn modelId="{FA75F533-F5B6-471C-B33F-E2EDDDE3125B}" type="presOf" srcId="{50288507-A8D4-4E96-973C-39D4EE442E89}" destId="{B3236667-5E76-49DD-871C-7DB9AD7AFC13}" srcOrd="1" destOrd="0" presId="urn:microsoft.com/office/officeart/2005/8/layout/orgChart1"/>
    <dgm:cxn modelId="{FE26D1FD-5FAE-429D-8FAB-7F4B025970ED}" srcId="{2DCD6866-6E3A-4A51-A0DD-07E1B2CCD5A5}" destId="{0ACA7EB8-346C-4839-8E13-2C4C7A9C5E35}" srcOrd="0" destOrd="0" parTransId="{37603B19-5D5D-4B8C-8206-E762C26B80C2}" sibTransId="{7DA5D804-A45B-4359-98C9-2295EA7F115E}"/>
    <dgm:cxn modelId="{F8183925-F524-42AB-8875-935CD7E48176}" type="presOf" srcId="{50288507-A8D4-4E96-973C-39D4EE442E89}" destId="{C4FB07F1-7BF1-4F30-BEC2-1086E12D3544}" srcOrd="0" destOrd="0" presId="urn:microsoft.com/office/officeart/2005/8/layout/orgChart1"/>
    <dgm:cxn modelId="{DCFEA625-ADBD-4BEF-A874-B57FEB1BC149}" type="presOf" srcId="{5FD59B6B-33EC-4099-BD15-4D9B7C728917}" destId="{D051566F-8532-4D9A-AC4B-C94A8C7BECE0}" srcOrd="1" destOrd="0" presId="urn:microsoft.com/office/officeart/2005/8/layout/orgChart1"/>
    <dgm:cxn modelId="{BBEE45BE-3370-40A3-B64C-E8C188972E90}" srcId="{0ACA7EB8-346C-4839-8E13-2C4C7A9C5E35}" destId="{50288507-A8D4-4E96-973C-39D4EE442E89}" srcOrd="1" destOrd="0" parTransId="{AA53CE31-5541-42A4-92B1-61DE2AA4D176}" sibTransId="{41866C23-F88F-44A9-9872-64F0D9720EDF}"/>
    <dgm:cxn modelId="{C91156BD-EF9F-401F-820C-DB876F1F7DB1}" type="presOf" srcId="{0ACA7EB8-346C-4839-8E13-2C4C7A9C5E35}" destId="{24A412C4-EA2F-4371-9DD2-E472276A6D18}" srcOrd="0" destOrd="0" presId="urn:microsoft.com/office/officeart/2005/8/layout/orgChart1"/>
    <dgm:cxn modelId="{4182FE5C-0759-4E24-B7E4-D2D2CB9BBDFD}" type="presOf" srcId="{7CF414E2-1251-4547-82F6-A360E2D4BA17}" destId="{00342C5F-993F-43FA-AC58-C4CDB03D0DA2}" srcOrd="0" destOrd="0" presId="urn:microsoft.com/office/officeart/2005/8/layout/orgChart1"/>
    <dgm:cxn modelId="{71CCED62-35EF-4403-B331-613E18F445F6}" srcId="{0ACA7EB8-346C-4839-8E13-2C4C7A9C5E35}" destId="{7CF414E2-1251-4547-82F6-A360E2D4BA17}" srcOrd="0" destOrd="0" parTransId="{148AA587-C5FF-41F6-A2A9-D61F91861799}" sibTransId="{754061B3-7CBD-4F19-A4E3-502328036FC6}"/>
    <dgm:cxn modelId="{83A2FB37-A238-4D53-A38A-33CDB6BF93EC}" type="presOf" srcId="{06BBA70A-5A6B-477A-8EBB-44600F1447F0}" destId="{9B87E3DB-41C9-4578-91C6-5F585F975172}" srcOrd="0" destOrd="0" presId="urn:microsoft.com/office/officeart/2005/8/layout/orgChart1"/>
    <dgm:cxn modelId="{56B69021-DF77-48D9-83CB-6B6CCC8436A4}" type="presOf" srcId="{2DCD6866-6E3A-4A51-A0DD-07E1B2CCD5A5}" destId="{FAE1A423-BE58-4A02-9A7A-DA287A9337AC}" srcOrd="0" destOrd="0" presId="urn:microsoft.com/office/officeart/2005/8/layout/orgChart1"/>
    <dgm:cxn modelId="{8DCAC440-6184-4471-82AF-768D77E4947C}" type="presOf" srcId="{0A08ECF5-9C9E-4814-B927-32B3ACB7DD05}" destId="{8276A413-387F-445F-9A8A-697E94178158}" srcOrd="0" destOrd="0" presId="urn:microsoft.com/office/officeart/2005/8/layout/orgChart1"/>
    <dgm:cxn modelId="{54E47DF3-264A-4C48-A877-544C4B33031F}" type="presOf" srcId="{0ACA7EB8-346C-4839-8E13-2C4C7A9C5E35}" destId="{4A7D6B95-894E-4DD2-AF3F-ACC03209C76E}" srcOrd="1" destOrd="0" presId="urn:microsoft.com/office/officeart/2005/8/layout/orgChart1"/>
    <dgm:cxn modelId="{B690B1A0-D101-4EE6-A215-0BD339D9EBD9}" type="presOf" srcId="{148AA587-C5FF-41F6-A2A9-D61F91861799}" destId="{BC9F54ED-F528-47C9-B307-C883F013B867}" srcOrd="0" destOrd="0" presId="urn:microsoft.com/office/officeart/2005/8/layout/orgChart1"/>
    <dgm:cxn modelId="{45C7ACF0-7495-44BD-87B9-90F7318D08BB}" type="presOf" srcId="{5FD59B6B-33EC-4099-BD15-4D9B7C728917}" destId="{B28AFBF7-ABAF-42A0-BFFE-AB81940EFE3F}" srcOrd="0" destOrd="0" presId="urn:microsoft.com/office/officeart/2005/8/layout/orgChart1"/>
    <dgm:cxn modelId="{5ADEB1A0-D741-4BC0-8294-DC781946B1E4}" type="presOf" srcId="{4197A32A-3DF1-4750-A49D-682474D1C841}" destId="{3318E0D7-3021-418D-A4F9-4BB3AA1CBAD9}" srcOrd="0" destOrd="0" presId="urn:microsoft.com/office/officeart/2005/8/layout/orgChart1"/>
    <dgm:cxn modelId="{9AAA3224-1332-4F21-8ECC-A714145E9FC3}" type="presOf" srcId="{AA53CE31-5541-42A4-92B1-61DE2AA4D176}" destId="{44DE58B2-4632-4372-9065-BF6AA050E100}" srcOrd="0" destOrd="0" presId="urn:microsoft.com/office/officeart/2005/8/layout/orgChart1"/>
    <dgm:cxn modelId="{E26253C6-31C1-4B7C-A8C1-8FA2B1D4A051}" srcId="{0ACA7EB8-346C-4839-8E13-2C4C7A9C5E35}" destId="{5FD59B6B-33EC-4099-BD15-4D9B7C728917}" srcOrd="2" destOrd="0" parTransId="{06BBA70A-5A6B-477A-8EBB-44600F1447F0}" sibTransId="{7D921FBF-0228-46BC-B3F0-06CB7F10C3CF}"/>
    <dgm:cxn modelId="{369A0E6F-DD2D-412E-8688-25379A544696}" type="presParOf" srcId="{FAE1A423-BE58-4A02-9A7A-DA287A9337AC}" destId="{E4995A4A-7CD9-44D8-9B5F-C5759604AB46}" srcOrd="0" destOrd="0" presId="urn:microsoft.com/office/officeart/2005/8/layout/orgChart1"/>
    <dgm:cxn modelId="{C8F4C53F-C1A5-4F56-BF5F-0D996688CD4E}" type="presParOf" srcId="{E4995A4A-7CD9-44D8-9B5F-C5759604AB46}" destId="{21EB5396-78C9-410D-94CC-EC5DC87B37E4}" srcOrd="0" destOrd="0" presId="urn:microsoft.com/office/officeart/2005/8/layout/orgChart1"/>
    <dgm:cxn modelId="{02E185B5-68C9-4C1F-9154-C379D554EA08}" type="presParOf" srcId="{21EB5396-78C9-410D-94CC-EC5DC87B37E4}" destId="{24A412C4-EA2F-4371-9DD2-E472276A6D18}" srcOrd="0" destOrd="0" presId="urn:microsoft.com/office/officeart/2005/8/layout/orgChart1"/>
    <dgm:cxn modelId="{94CC2B87-699C-44FA-B3F8-16CE4F0B4B80}" type="presParOf" srcId="{21EB5396-78C9-410D-94CC-EC5DC87B37E4}" destId="{4A7D6B95-894E-4DD2-AF3F-ACC03209C76E}" srcOrd="1" destOrd="0" presId="urn:microsoft.com/office/officeart/2005/8/layout/orgChart1"/>
    <dgm:cxn modelId="{ED360856-3033-4EC6-A2A3-E4F990C788AA}" type="presParOf" srcId="{E4995A4A-7CD9-44D8-9B5F-C5759604AB46}" destId="{7C5052E6-272F-4974-B5F7-64155A230C5B}" srcOrd="1" destOrd="0" presId="urn:microsoft.com/office/officeart/2005/8/layout/orgChart1"/>
    <dgm:cxn modelId="{012C8817-B35A-409A-9435-43E2CF849DEE}" type="presParOf" srcId="{7C5052E6-272F-4974-B5F7-64155A230C5B}" destId="{BC9F54ED-F528-47C9-B307-C883F013B867}" srcOrd="0" destOrd="0" presId="urn:microsoft.com/office/officeart/2005/8/layout/orgChart1"/>
    <dgm:cxn modelId="{EBF7B48E-2655-4165-AB36-BF0E1CA268E5}" type="presParOf" srcId="{7C5052E6-272F-4974-B5F7-64155A230C5B}" destId="{36B959ED-6ADF-494C-BC97-13BC76367251}" srcOrd="1" destOrd="0" presId="urn:microsoft.com/office/officeart/2005/8/layout/orgChart1"/>
    <dgm:cxn modelId="{B6A108B9-63E2-446E-8DAA-1EB291BA5C54}" type="presParOf" srcId="{36B959ED-6ADF-494C-BC97-13BC76367251}" destId="{F1F19545-A886-4A8A-A79D-7C508603B012}" srcOrd="0" destOrd="0" presId="urn:microsoft.com/office/officeart/2005/8/layout/orgChart1"/>
    <dgm:cxn modelId="{85A09619-70A6-4A89-8807-A0BEA8A08946}" type="presParOf" srcId="{F1F19545-A886-4A8A-A79D-7C508603B012}" destId="{00342C5F-993F-43FA-AC58-C4CDB03D0DA2}" srcOrd="0" destOrd="0" presId="urn:microsoft.com/office/officeart/2005/8/layout/orgChart1"/>
    <dgm:cxn modelId="{DA3C7D58-82E1-49F0-B255-74D653F30EB5}" type="presParOf" srcId="{F1F19545-A886-4A8A-A79D-7C508603B012}" destId="{4A00911A-F05F-496B-B371-C536377817E9}" srcOrd="1" destOrd="0" presId="urn:microsoft.com/office/officeart/2005/8/layout/orgChart1"/>
    <dgm:cxn modelId="{27CC3379-5243-4137-BCDF-880F1430CADC}" type="presParOf" srcId="{36B959ED-6ADF-494C-BC97-13BC76367251}" destId="{7BF5118E-5F26-4A5B-A94E-BF0AA896BEDB}" srcOrd="1" destOrd="0" presId="urn:microsoft.com/office/officeart/2005/8/layout/orgChart1"/>
    <dgm:cxn modelId="{08C88A2A-B3C4-439E-8C4B-271CF6DCA6D0}" type="presParOf" srcId="{36B959ED-6ADF-494C-BC97-13BC76367251}" destId="{0E2B42FA-7151-45F5-8CAB-9F2EDC1F95F2}" srcOrd="2" destOrd="0" presId="urn:microsoft.com/office/officeart/2005/8/layout/orgChart1"/>
    <dgm:cxn modelId="{C670D2C4-A252-47DC-B31A-AD7744463CE1}" type="presParOf" srcId="{7C5052E6-272F-4974-B5F7-64155A230C5B}" destId="{44DE58B2-4632-4372-9065-BF6AA050E100}" srcOrd="2" destOrd="0" presId="urn:microsoft.com/office/officeart/2005/8/layout/orgChart1"/>
    <dgm:cxn modelId="{8A849CB4-EADC-4154-A635-35FD8207C90F}" type="presParOf" srcId="{7C5052E6-272F-4974-B5F7-64155A230C5B}" destId="{B5242D32-E402-4CF4-91B0-1BB3CC2742BE}" srcOrd="3" destOrd="0" presId="urn:microsoft.com/office/officeart/2005/8/layout/orgChart1"/>
    <dgm:cxn modelId="{DF98DE92-6481-4AFA-B9D1-C80CD878C476}" type="presParOf" srcId="{B5242D32-E402-4CF4-91B0-1BB3CC2742BE}" destId="{A8AEBEE2-2C59-4BA4-906B-70FC77258CD5}" srcOrd="0" destOrd="0" presId="urn:microsoft.com/office/officeart/2005/8/layout/orgChart1"/>
    <dgm:cxn modelId="{54FD3223-E3E3-4395-9BF9-C452747C40E8}" type="presParOf" srcId="{A8AEBEE2-2C59-4BA4-906B-70FC77258CD5}" destId="{C4FB07F1-7BF1-4F30-BEC2-1086E12D3544}" srcOrd="0" destOrd="0" presId="urn:microsoft.com/office/officeart/2005/8/layout/orgChart1"/>
    <dgm:cxn modelId="{2838A7A5-6FA7-40F7-ADFA-7FBF7B8DFEEC}" type="presParOf" srcId="{A8AEBEE2-2C59-4BA4-906B-70FC77258CD5}" destId="{B3236667-5E76-49DD-871C-7DB9AD7AFC13}" srcOrd="1" destOrd="0" presId="urn:microsoft.com/office/officeart/2005/8/layout/orgChart1"/>
    <dgm:cxn modelId="{702C784C-C5F6-47E1-BEC4-03C8BD779B26}" type="presParOf" srcId="{B5242D32-E402-4CF4-91B0-1BB3CC2742BE}" destId="{3DEA3010-9795-4DB8-B8B1-106EB25DBDAA}" srcOrd="1" destOrd="0" presId="urn:microsoft.com/office/officeart/2005/8/layout/orgChart1"/>
    <dgm:cxn modelId="{780D4924-23F6-42FE-BAA1-2821B2019BB8}" type="presParOf" srcId="{B5242D32-E402-4CF4-91B0-1BB3CC2742BE}" destId="{0706CE3C-E475-4B5A-8734-5B4AFD5DF66D}" srcOrd="2" destOrd="0" presId="urn:microsoft.com/office/officeart/2005/8/layout/orgChart1"/>
    <dgm:cxn modelId="{E762A00C-FCE0-49F4-8A25-E04E0FC3959E}" type="presParOf" srcId="{0706CE3C-E475-4B5A-8734-5B4AFD5DF66D}" destId="{111423D7-A3CA-451E-92FF-0412AE952DC8}" srcOrd="0" destOrd="0" presId="urn:microsoft.com/office/officeart/2005/8/layout/orgChart1"/>
    <dgm:cxn modelId="{B942BB47-0102-445E-A282-7CF0A442A519}" type="presParOf" srcId="{0706CE3C-E475-4B5A-8734-5B4AFD5DF66D}" destId="{2BCC55C0-ACE9-4E06-81F3-311AC68AB2D7}" srcOrd="1" destOrd="0" presId="urn:microsoft.com/office/officeart/2005/8/layout/orgChart1"/>
    <dgm:cxn modelId="{45D1E2AC-5B21-4747-880B-1C2F31791DE4}" type="presParOf" srcId="{2BCC55C0-ACE9-4E06-81F3-311AC68AB2D7}" destId="{594DE03C-155D-424C-A834-95110EAB32EF}" srcOrd="0" destOrd="0" presId="urn:microsoft.com/office/officeart/2005/8/layout/orgChart1"/>
    <dgm:cxn modelId="{DC0C55FB-1D7E-455E-AD4E-F937EF4BF7D3}" type="presParOf" srcId="{594DE03C-155D-424C-A834-95110EAB32EF}" destId="{8276A413-387F-445F-9A8A-697E94178158}" srcOrd="0" destOrd="0" presId="urn:microsoft.com/office/officeart/2005/8/layout/orgChart1"/>
    <dgm:cxn modelId="{A2BED3AF-7495-4DF2-885B-A308B0FDC36D}" type="presParOf" srcId="{594DE03C-155D-424C-A834-95110EAB32EF}" destId="{A32309FA-31C1-4F84-92BE-27552B0E00E5}" srcOrd="1" destOrd="0" presId="urn:microsoft.com/office/officeart/2005/8/layout/orgChart1"/>
    <dgm:cxn modelId="{1E328847-7DAD-473F-9AA5-4DF57894763F}" type="presParOf" srcId="{2BCC55C0-ACE9-4E06-81F3-311AC68AB2D7}" destId="{8E8ED333-1A88-4ACE-9935-7E54F77B94FF}" srcOrd="1" destOrd="0" presId="urn:microsoft.com/office/officeart/2005/8/layout/orgChart1"/>
    <dgm:cxn modelId="{18CDC2B3-C5C7-45ED-B8B3-7B18F561A6E8}" type="presParOf" srcId="{2BCC55C0-ACE9-4E06-81F3-311AC68AB2D7}" destId="{C9D9FEDF-2CDD-4A00-AB1E-F5EAA9285AB5}" srcOrd="2" destOrd="0" presId="urn:microsoft.com/office/officeart/2005/8/layout/orgChart1"/>
    <dgm:cxn modelId="{4CB6BC97-A77A-4BC7-B6C3-6C32BEDEADF8}" type="presParOf" srcId="{0706CE3C-E475-4B5A-8734-5B4AFD5DF66D}" destId="{4F577AD2-821A-4709-A232-50AF24E8F076}" srcOrd="2" destOrd="0" presId="urn:microsoft.com/office/officeart/2005/8/layout/orgChart1"/>
    <dgm:cxn modelId="{22016808-08F4-4ACB-8FF6-208F0C0D469E}" type="presParOf" srcId="{0706CE3C-E475-4B5A-8734-5B4AFD5DF66D}" destId="{C2E7F951-FB0E-402B-BE40-DC14873A5799}" srcOrd="3" destOrd="0" presId="urn:microsoft.com/office/officeart/2005/8/layout/orgChart1"/>
    <dgm:cxn modelId="{FCFE7141-3F9D-4A95-BFD3-52A2B2869464}" type="presParOf" srcId="{C2E7F951-FB0E-402B-BE40-DC14873A5799}" destId="{B9750522-B68E-4932-A25D-C28689E847F7}" srcOrd="0" destOrd="0" presId="urn:microsoft.com/office/officeart/2005/8/layout/orgChart1"/>
    <dgm:cxn modelId="{43998639-C28C-46F3-BB5E-D9D95D3B73B9}" type="presParOf" srcId="{B9750522-B68E-4932-A25D-C28689E847F7}" destId="{3318E0D7-3021-418D-A4F9-4BB3AA1CBAD9}" srcOrd="0" destOrd="0" presId="urn:microsoft.com/office/officeart/2005/8/layout/orgChart1"/>
    <dgm:cxn modelId="{2B02BD47-CDEB-4287-9F0D-48F9990EBA17}" type="presParOf" srcId="{B9750522-B68E-4932-A25D-C28689E847F7}" destId="{FD8C7963-3501-4FFD-B716-5C0B12996F28}" srcOrd="1" destOrd="0" presId="urn:microsoft.com/office/officeart/2005/8/layout/orgChart1"/>
    <dgm:cxn modelId="{5783DB58-CB86-40A9-AE90-43B1936DE679}" type="presParOf" srcId="{C2E7F951-FB0E-402B-BE40-DC14873A5799}" destId="{D4615679-73B1-403E-9998-114C0C8E3323}" srcOrd="1" destOrd="0" presId="urn:microsoft.com/office/officeart/2005/8/layout/orgChart1"/>
    <dgm:cxn modelId="{A2FB9980-9FE7-45B1-ABDF-E83708C744CE}" type="presParOf" srcId="{C2E7F951-FB0E-402B-BE40-DC14873A5799}" destId="{AA694D7E-948C-400D-B0DB-2BC605F51F03}" srcOrd="2" destOrd="0" presId="urn:microsoft.com/office/officeart/2005/8/layout/orgChart1"/>
    <dgm:cxn modelId="{68F3E6B5-DED5-4AE9-845E-A29614712872}" type="presParOf" srcId="{7C5052E6-272F-4974-B5F7-64155A230C5B}" destId="{9B87E3DB-41C9-4578-91C6-5F585F975172}" srcOrd="4" destOrd="0" presId="urn:microsoft.com/office/officeart/2005/8/layout/orgChart1"/>
    <dgm:cxn modelId="{EE2020E2-5A06-42E9-9883-547E9F57A49A}" type="presParOf" srcId="{7C5052E6-272F-4974-B5F7-64155A230C5B}" destId="{34AD4B94-A5B5-495C-AD74-D63964789F46}" srcOrd="5" destOrd="0" presId="urn:microsoft.com/office/officeart/2005/8/layout/orgChart1"/>
    <dgm:cxn modelId="{6F4F5740-73A4-47E7-B11C-B440F213F107}" type="presParOf" srcId="{34AD4B94-A5B5-495C-AD74-D63964789F46}" destId="{16DA6E5C-7926-4799-8127-2E4F91F2CFCC}" srcOrd="0" destOrd="0" presId="urn:microsoft.com/office/officeart/2005/8/layout/orgChart1"/>
    <dgm:cxn modelId="{3885B3F6-C0C5-4354-9F26-42CBD1EEE7D9}" type="presParOf" srcId="{16DA6E5C-7926-4799-8127-2E4F91F2CFCC}" destId="{B28AFBF7-ABAF-42A0-BFFE-AB81940EFE3F}" srcOrd="0" destOrd="0" presId="urn:microsoft.com/office/officeart/2005/8/layout/orgChart1"/>
    <dgm:cxn modelId="{1D9A099C-886B-4050-8D22-A48DCA37C4D6}" type="presParOf" srcId="{16DA6E5C-7926-4799-8127-2E4F91F2CFCC}" destId="{D051566F-8532-4D9A-AC4B-C94A8C7BECE0}" srcOrd="1" destOrd="0" presId="urn:microsoft.com/office/officeart/2005/8/layout/orgChart1"/>
    <dgm:cxn modelId="{AD3CBC93-8C6A-4B2A-918B-6B3F76CA89AF}" type="presParOf" srcId="{34AD4B94-A5B5-495C-AD74-D63964789F46}" destId="{5851AA57-2251-4DFB-8BB4-A9CE1FCADDA6}" srcOrd="1" destOrd="0" presId="urn:microsoft.com/office/officeart/2005/8/layout/orgChart1"/>
    <dgm:cxn modelId="{32896A7E-6C35-47EF-B4BD-A260D270C10D}" type="presParOf" srcId="{34AD4B94-A5B5-495C-AD74-D63964789F46}" destId="{76383875-6767-4AF8-9E52-9A81720B290D}" srcOrd="2" destOrd="0" presId="urn:microsoft.com/office/officeart/2005/8/layout/orgChart1"/>
    <dgm:cxn modelId="{44E109BB-B096-4136-94B7-CE7A9400DFB8}" type="presParOf" srcId="{E4995A4A-7CD9-44D8-9B5F-C5759604AB46}" destId="{FC8EEA00-1CB0-44DD-AFF6-1D315C5512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87E3DB-41C9-4578-91C6-5F585F975172}">
      <dsp:nvSpPr>
        <dsp:cNvPr id="0" name=""/>
        <dsp:cNvSpPr/>
      </dsp:nvSpPr>
      <dsp:spPr>
        <a:xfrm>
          <a:off x="4017168" y="1419815"/>
          <a:ext cx="2842176" cy="4932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635"/>
              </a:lnTo>
              <a:lnTo>
                <a:pt x="2842176" y="246635"/>
              </a:lnTo>
              <a:lnTo>
                <a:pt x="2842176" y="4932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577AD2-821A-4709-A232-50AF24E8F076}">
      <dsp:nvSpPr>
        <dsp:cNvPr id="0" name=""/>
        <dsp:cNvSpPr/>
      </dsp:nvSpPr>
      <dsp:spPr>
        <a:xfrm>
          <a:off x="4017168" y="3087538"/>
          <a:ext cx="246635" cy="10804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0496"/>
              </a:lnTo>
              <a:lnTo>
                <a:pt x="246635" y="10804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1423D7-A3CA-451E-92FF-0412AE952DC8}">
      <dsp:nvSpPr>
        <dsp:cNvPr id="0" name=""/>
        <dsp:cNvSpPr/>
      </dsp:nvSpPr>
      <dsp:spPr>
        <a:xfrm>
          <a:off x="3770533" y="3087538"/>
          <a:ext cx="246635" cy="1080496"/>
        </a:xfrm>
        <a:custGeom>
          <a:avLst/>
          <a:gdLst/>
          <a:ahLst/>
          <a:cxnLst/>
          <a:rect l="0" t="0" r="0" b="0"/>
          <a:pathLst>
            <a:path>
              <a:moveTo>
                <a:pt x="246635" y="0"/>
              </a:moveTo>
              <a:lnTo>
                <a:pt x="246635" y="1080496"/>
              </a:lnTo>
              <a:lnTo>
                <a:pt x="0" y="10804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DE58B2-4632-4372-9065-BF6AA050E100}">
      <dsp:nvSpPr>
        <dsp:cNvPr id="0" name=""/>
        <dsp:cNvSpPr/>
      </dsp:nvSpPr>
      <dsp:spPr>
        <a:xfrm>
          <a:off x="3971448" y="1419815"/>
          <a:ext cx="91440" cy="4932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32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9F54ED-F528-47C9-B307-C883F013B867}">
      <dsp:nvSpPr>
        <dsp:cNvPr id="0" name=""/>
        <dsp:cNvSpPr/>
      </dsp:nvSpPr>
      <dsp:spPr>
        <a:xfrm>
          <a:off x="1174992" y="1419815"/>
          <a:ext cx="2842176" cy="493270"/>
        </a:xfrm>
        <a:custGeom>
          <a:avLst/>
          <a:gdLst/>
          <a:ahLst/>
          <a:cxnLst/>
          <a:rect l="0" t="0" r="0" b="0"/>
          <a:pathLst>
            <a:path>
              <a:moveTo>
                <a:pt x="2842176" y="0"/>
              </a:moveTo>
              <a:lnTo>
                <a:pt x="2842176" y="246635"/>
              </a:lnTo>
              <a:lnTo>
                <a:pt x="0" y="246635"/>
              </a:lnTo>
              <a:lnTo>
                <a:pt x="0" y="4932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A412C4-EA2F-4371-9DD2-E472276A6D18}">
      <dsp:nvSpPr>
        <dsp:cNvPr id="0" name=""/>
        <dsp:cNvSpPr/>
      </dsp:nvSpPr>
      <dsp:spPr>
        <a:xfrm>
          <a:off x="2842715" y="245362"/>
          <a:ext cx="2348905" cy="11744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3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Etik teorier</a:t>
          </a:r>
        </a:p>
      </dsp:txBody>
      <dsp:txXfrm>
        <a:off x="2842715" y="245362"/>
        <a:ext cx="2348905" cy="1174452"/>
      </dsp:txXfrm>
    </dsp:sp>
    <dsp:sp modelId="{00342C5F-993F-43FA-AC58-C4CDB03D0DA2}">
      <dsp:nvSpPr>
        <dsp:cNvPr id="0" name=""/>
        <dsp:cNvSpPr/>
      </dsp:nvSpPr>
      <dsp:spPr>
        <a:xfrm>
          <a:off x="539" y="1913086"/>
          <a:ext cx="2348905" cy="11744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3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Betimleyi etik</a:t>
          </a:r>
        </a:p>
      </dsp:txBody>
      <dsp:txXfrm>
        <a:off x="539" y="1913086"/>
        <a:ext cx="2348905" cy="1174452"/>
      </dsp:txXfrm>
    </dsp:sp>
    <dsp:sp modelId="{C4FB07F1-7BF1-4F30-BEC2-1086E12D3544}">
      <dsp:nvSpPr>
        <dsp:cNvPr id="0" name=""/>
        <dsp:cNvSpPr/>
      </dsp:nvSpPr>
      <dsp:spPr>
        <a:xfrm>
          <a:off x="2842715" y="1913086"/>
          <a:ext cx="2348905" cy="11744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3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Normatif etik</a:t>
          </a:r>
        </a:p>
      </dsp:txBody>
      <dsp:txXfrm>
        <a:off x="2842715" y="1913086"/>
        <a:ext cx="2348905" cy="1174452"/>
      </dsp:txXfrm>
    </dsp:sp>
    <dsp:sp modelId="{8276A413-387F-445F-9A8A-697E94178158}">
      <dsp:nvSpPr>
        <dsp:cNvPr id="0" name=""/>
        <dsp:cNvSpPr/>
      </dsp:nvSpPr>
      <dsp:spPr>
        <a:xfrm>
          <a:off x="1421627" y="3580809"/>
          <a:ext cx="2348905" cy="11744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3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Aksiyolojik</a:t>
          </a:r>
        </a:p>
      </dsp:txBody>
      <dsp:txXfrm>
        <a:off x="1421627" y="3580809"/>
        <a:ext cx="2348905" cy="1174452"/>
      </dsp:txXfrm>
    </dsp:sp>
    <dsp:sp modelId="{3318E0D7-3021-418D-A4F9-4BB3AA1CBAD9}">
      <dsp:nvSpPr>
        <dsp:cNvPr id="0" name=""/>
        <dsp:cNvSpPr/>
      </dsp:nvSpPr>
      <dsp:spPr>
        <a:xfrm>
          <a:off x="4263803" y="3580809"/>
          <a:ext cx="2348905" cy="11744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3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Teleolojik</a:t>
          </a:r>
        </a:p>
      </dsp:txBody>
      <dsp:txXfrm>
        <a:off x="4263803" y="3580809"/>
        <a:ext cx="2348905" cy="1174452"/>
      </dsp:txXfrm>
    </dsp:sp>
    <dsp:sp modelId="{B28AFBF7-ABAF-42A0-BFFE-AB81940EFE3F}">
      <dsp:nvSpPr>
        <dsp:cNvPr id="0" name=""/>
        <dsp:cNvSpPr/>
      </dsp:nvSpPr>
      <dsp:spPr>
        <a:xfrm>
          <a:off x="5684891" y="1913086"/>
          <a:ext cx="2348905" cy="11744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3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Meta etik</a:t>
          </a:r>
        </a:p>
      </dsp:txBody>
      <dsp:txXfrm>
        <a:off x="5684891" y="1913086"/>
        <a:ext cx="2348905" cy="11744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527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3849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3960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457200" y="1905000"/>
            <a:ext cx="8229600" cy="4114800"/>
          </a:xfrm>
        </p:spPr>
        <p:txBody>
          <a:bodyPr>
            <a:normAutofit/>
          </a:bodyPr>
          <a:lstStyle/>
          <a:p>
            <a:pPr lvl="0"/>
            <a:endParaRPr lang="tr-TR" noProof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r-TR"/>
              <a:t>Prof. Dr. Semiyha TUNCEL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861EC-ED15-4F27-9151-0B8E6AA457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51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5509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3608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675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6343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5711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8282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0813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052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990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2291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4FFF2B9-8A64-4CB9-B0B6-349726465852}" type="slidenum">
              <a:rPr lang="tr-TR"/>
              <a:pPr>
                <a:defRPr/>
              </a:pPr>
              <a:t>1</a:t>
            </a:fld>
            <a:endParaRPr lang="tr-TR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EĞİTİMDE ETİK</a:t>
            </a:r>
          </a:p>
        </p:txBody>
      </p:sp>
    </p:spTree>
    <p:extLst>
      <p:ext uri="{BB962C8B-B14F-4D97-AF65-F5344CB8AC3E}">
        <p14:creationId xmlns:p14="http://schemas.microsoft.com/office/powerpoint/2010/main" val="1734337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/>
          <p:cNvSpPr>
            <a:spLocks noChangeArrowheads="1"/>
          </p:cNvSpPr>
          <p:nvPr/>
        </p:nvSpPr>
        <p:spPr bwMode="auto">
          <a:xfrm>
            <a:off x="2411413" y="260350"/>
            <a:ext cx="3816350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2000">
                <a:latin typeface="Tahoma" pitchFamily="34" charset="0"/>
              </a:rPr>
              <a:t>ETİK TEORİLER</a:t>
            </a:r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0" y="765175"/>
            <a:ext cx="4284663" cy="2519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tr-TR" sz="24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Betimleyici Etik</a:t>
            </a:r>
            <a:r>
              <a:rPr lang="tr-TR" sz="24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,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insan eylemlerini gözlemleyerek,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insanın kendi eylemine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eleştirisel bakarak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aydınlanmasını amaçlar</a:t>
            </a:r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4787900" y="765175"/>
            <a:ext cx="4105275" cy="25923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tr-TR" sz="24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Normatif Etik,</a:t>
            </a:r>
            <a:r>
              <a:rPr lang="tr-TR" sz="24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Betimleyici etiğin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tersine ahlâki eylemler için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norm,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standart, ortak değer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ve düzenleyici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ilkeler ortaya koymayı amaçlar</a:t>
            </a:r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323850" y="3716338"/>
            <a:ext cx="8640763" cy="31416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tr-TR" sz="24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Metaetik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tr-TR" sz="24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 </a:t>
            </a:r>
            <a:r>
              <a:rPr lang="tr-TR" sz="2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Etiğin doğası ve ahlaki gerekçelendirme hakkında yorumlar yapar.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tr-TR" sz="2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Etiğin göreli olup olmadığı ya da insanın hep kendi çıkarları için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tr-TR" sz="2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Davranıp davranmadığı gibi tartışmalar metaetiğin konusudur.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tr-TR" sz="2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Kısaca; normatif etiğin ortaya koyduğu ahlaki yargıları analiz eder.</a:t>
            </a:r>
          </a:p>
          <a:p>
            <a:pPr>
              <a:defRPr/>
            </a:pPr>
            <a:endParaRPr lang="tr-TR" sz="2000">
              <a:solidFill>
                <a:schemeClr val="bg2"/>
              </a:solidFill>
            </a:endParaRPr>
          </a:p>
        </p:txBody>
      </p:sp>
      <p:sp>
        <p:nvSpPr>
          <p:cNvPr id="40966" name="Line 9"/>
          <p:cNvSpPr>
            <a:spLocks noChangeShapeType="1"/>
          </p:cNvSpPr>
          <p:nvPr/>
        </p:nvSpPr>
        <p:spPr bwMode="auto">
          <a:xfrm>
            <a:off x="2627313" y="549275"/>
            <a:ext cx="0" cy="215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0967" name="Line 11"/>
          <p:cNvSpPr>
            <a:spLocks noChangeShapeType="1"/>
          </p:cNvSpPr>
          <p:nvPr/>
        </p:nvSpPr>
        <p:spPr bwMode="auto">
          <a:xfrm>
            <a:off x="6300788" y="549275"/>
            <a:ext cx="0" cy="215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0968" name="Line 12"/>
          <p:cNvSpPr>
            <a:spLocks noChangeShapeType="1"/>
          </p:cNvSpPr>
          <p:nvPr/>
        </p:nvSpPr>
        <p:spPr bwMode="auto">
          <a:xfrm>
            <a:off x="4500563" y="549275"/>
            <a:ext cx="0" cy="30956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0969" name="11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0970" name="10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85DBA43-6517-4599-ACE1-093E12FA3EDB}" type="slidenum">
              <a:rPr lang="tr-TR" smtClean="0">
                <a:solidFill>
                  <a:srgbClr val="FFFFFF"/>
                </a:solidFill>
              </a:rPr>
              <a:pPr eaLnBrk="1" hangingPunct="1"/>
              <a:t>2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11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rganization Chart 7"/>
          <p:cNvGrpSpPr>
            <a:grpSpLocks/>
          </p:cNvGrpSpPr>
          <p:nvPr/>
        </p:nvGrpSpPr>
        <p:grpSpPr bwMode="auto">
          <a:xfrm>
            <a:off x="642938" y="214313"/>
            <a:ext cx="8034337" cy="5000625"/>
            <a:chOff x="272" y="1175"/>
            <a:chExt cx="5171" cy="2585"/>
          </a:xfrm>
        </p:grpSpPr>
        <p:graphicFrame>
          <p:nvGraphicFramePr>
            <p:cNvPr id="11" name="Diyagram 10"/>
            <p:cNvGraphicFramePr/>
            <p:nvPr/>
          </p:nvGraphicFramePr>
          <p:xfrm>
            <a:off x="272" y="1175"/>
            <a:ext cx="5171" cy="258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4" name="Rectangle 45"/>
            <p:cNvSpPr>
              <a:spLocks noChangeArrowheads="1"/>
            </p:cNvSpPr>
            <p:nvPr/>
          </p:nvSpPr>
          <p:spPr bwMode="auto">
            <a:xfrm>
              <a:off x="3696" y="2478"/>
              <a:ext cx="998" cy="2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rPr>
                <a:t>Deontolojik</a:t>
              </a:r>
            </a:p>
          </p:txBody>
        </p:sp>
        <p:sp>
          <p:nvSpPr>
            <p:cNvPr id="5" name="Rectangle 53"/>
            <p:cNvSpPr>
              <a:spLocks noChangeArrowheads="1"/>
            </p:cNvSpPr>
            <p:nvPr/>
          </p:nvSpPr>
          <p:spPr bwMode="auto">
            <a:xfrm>
              <a:off x="1927" y="2886"/>
              <a:ext cx="726" cy="36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rPr>
                <a:t>Bencillik</a:t>
              </a:r>
            </a:p>
          </p:txBody>
        </p:sp>
        <p:sp>
          <p:nvSpPr>
            <p:cNvPr id="6" name="Line 59"/>
            <p:cNvSpPr>
              <a:spLocks noChangeShapeType="1"/>
            </p:cNvSpPr>
            <p:nvPr/>
          </p:nvSpPr>
          <p:spPr bwMode="auto">
            <a:xfrm>
              <a:off x="2653" y="3612"/>
              <a:ext cx="4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7" name="Rectangle 61"/>
            <p:cNvSpPr>
              <a:spLocks noChangeArrowheads="1"/>
            </p:cNvSpPr>
            <p:nvPr/>
          </p:nvSpPr>
          <p:spPr bwMode="auto">
            <a:xfrm>
              <a:off x="4082" y="2886"/>
              <a:ext cx="726" cy="40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rPr>
                <a:t>Kantçı Etik</a:t>
              </a: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3878" y="3566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9" name="Line 58"/>
            <p:cNvSpPr>
              <a:spLocks noChangeShapeType="1"/>
            </p:cNvSpPr>
            <p:nvPr/>
          </p:nvSpPr>
          <p:spPr bwMode="auto">
            <a:xfrm>
              <a:off x="2630" y="3080"/>
              <a:ext cx="45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0" name="Line 69"/>
            <p:cNvSpPr>
              <a:spLocks noChangeShapeType="1"/>
            </p:cNvSpPr>
            <p:nvPr/>
          </p:nvSpPr>
          <p:spPr bwMode="auto">
            <a:xfrm>
              <a:off x="3855" y="3171"/>
              <a:ext cx="363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</p:grpSp>
      <p:sp>
        <p:nvSpPr>
          <p:cNvPr id="1046" name="17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058" name="16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4A04FEE-B83C-4DEE-8BA7-1810BCE0F0C5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  <p:sp>
        <p:nvSpPr>
          <p:cNvPr id="1048" name="Rectangle 54"/>
          <p:cNvSpPr>
            <a:spLocks noChangeArrowheads="1"/>
          </p:cNvSpPr>
          <p:nvPr/>
        </p:nvSpPr>
        <p:spPr bwMode="auto">
          <a:xfrm>
            <a:off x="3132138" y="4868863"/>
            <a:ext cx="10795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>
                <a:latin typeface="Tahoma" pitchFamily="34" charset="0"/>
              </a:rPr>
              <a:t>Yararcılık</a:t>
            </a:r>
          </a:p>
        </p:txBody>
      </p:sp>
      <p:sp>
        <p:nvSpPr>
          <p:cNvPr id="1049" name="Rectangle 56"/>
          <p:cNvSpPr>
            <a:spLocks noChangeArrowheads="1"/>
          </p:cNvSpPr>
          <p:nvPr/>
        </p:nvSpPr>
        <p:spPr bwMode="auto">
          <a:xfrm>
            <a:off x="3132138" y="5734050"/>
            <a:ext cx="1152525" cy="6921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600">
                <a:latin typeface="Tahoma" pitchFamily="34" charset="0"/>
              </a:rPr>
              <a:t>Durum Etiği</a:t>
            </a:r>
          </a:p>
        </p:txBody>
      </p:sp>
      <p:sp>
        <p:nvSpPr>
          <p:cNvPr id="1050" name="Line 57"/>
          <p:cNvSpPr>
            <a:spLocks noChangeShapeType="1"/>
          </p:cNvSpPr>
          <p:nvPr/>
        </p:nvSpPr>
        <p:spPr bwMode="auto">
          <a:xfrm>
            <a:off x="4932363" y="3789363"/>
            <a:ext cx="0" cy="2087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51" name="Line 60"/>
          <p:cNvSpPr>
            <a:spLocks noChangeShapeType="1"/>
          </p:cNvSpPr>
          <p:nvPr/>
        </p:nvSpPr>
        <p:spPr bwMode="auto">
          <a:xfrm>
            <a:off x="4284663" y="5876925"/>
            <a:ext cx="719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52" name="Rectangle 63"/>
          <p:cNvSpPr>
            <a:spLocks noChangeArrowheads="1"/>
          </p:cNvSpPr>
          <p:nvPr/>
        </p:nvSpPr>
        <p:spPr bwMode="auto">
          <a:xfrm>
            <a:off x="6659563" y="4868863"/>
            <a:ext cx="1152525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>
                <a:latin typeface="Tahoma" pitchFamily="34" charset="0"/>
              </a:rPr>
              <a:t>Altın Kural</a:t>
            </a:r>
          </a:p>
        </p:txBody>
      </p:sp>
      <p:sp>
        <p:nvSpPr>
          <p:cNvPr id="1053" name="Rectangle 64"/>
          <p:cNvSpPr>
            <a:spLocks noChangeArrowheads="1"/>
          </p:cNvSpPr>
          <p:nvPr/>
        </p:nvSpPr>
        <p:spPr bwMode="auto">
          <a:xfrm>
            <a:off x="6659563" y="5876925"/>
            <a:ext cx="1584325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600">
                <a:latin typeface="Tahoma" pitchFamily="34" charset="0"/>
              </a:rPr>
              <a:t>Ross’un Koşulu</a:t>
            </a:r>
          </a:p>
          <a:p>
            <a:r>
              <a:rPr lang="tr-TR" sz="1600">
                <a:latin typeface="Tahoma" pitchFamily="34" charset="0"/>
              </a:rPr>
              <a:t>İlk Elden Ödevleri</a:t>
            </a:r>
          </a:p>
        </p:txBody>
      </p:sp>
      <p:sp>
        <p:nvSpPr>
          <p:cNvPr id="1054" name="Line 66"/>
          <p:cNvSpPr>
            <a:spLocks noChangeShapeType="1"/>
          </p:cNvSpPr>
          <p:nvPr/>
        </p:nvSpPr>
        <p:spPr bwMode="auto">
          <a:xfrm>
            <a:off x="6156325" y="3789363"/>
            <a:ext cx="0" cy="215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55" name="Line 67"/>
          <p:cNvSpPr>
            <a:spLocks noChangeShapeType="1"/>
          </p:cNvSpPr>
          <p:nvPr/>
        </p:nvSpPr>
        <p:spPr bwMode="auto">
          <a:xfrm>
            <a:off x="6156325" y="602138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56" name="Line 71"/>
          <p:cNvSpPr>
            <a:spLocks noChangeShapeType="1"/>
          </p:cNvSpPr>
          <p:nvPr/>
        </p:nvSpPr>
        <p:spPr bwMode="auto">
          <a:xfrm>
            <a:off x="4932363" y="3068638"/>
            <a:ext cx="0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57" name="Line 72"/>
          <p:cNvSpPr>
            <a:spLocks noChangeShapeType="1"/>
          </p:cNvSpPr>
          <p:nvPr/>
        </p:nvSpPr>
        <p:spPr bwMode="auto">
          <a:xfrm>
            <a:off x="4932363" y="3213100"/>
            <a:ext cx="18716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" name="Line 73"/>
          <p:cNvSpPr>
            <a:spLocks noChangeShapeType="1"/>
          </p:cNvSpPr>
          <p:nvPr/>
        </p:nvSpPr>
        <p:spPr bwMode="auto">
          <a:xfrm>
            <a:off x="6804025" y="3213100"/>
            <a:ext cx="0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1540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  <a:latin typeface="Verdana" pitchFamily="34" charset="0"/>
              </a:rPr>
              <a:t>TELEOLOJİK KURAM</a:t>
            </a:r>
          </a:p>
        </p:txBody>
      </p:sp>
      <p:sp>
        <p:nvSpPr>
          <p:cNvPr id="41987" name="9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7895" name="8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F9B0A94-9EE0-473C-8D1C-C657EC488F53}" type="slidenum">
              <a:rPr lang="tr-TR"/>
              <a:pPr>
                <a:defRPr/>
              </a:pPr>
              <a:t>4</a:t>
            </a:fld>
            <a:endParaRPr lang="tr-TR"/>
          </a:p>
        </p:txBody>
      </p:sp>
      <p:sp>
        <p:nvSpPr>
          <p:cNvPr id="4198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/>
              <a:t>EN İYİ SONUCU HANGİ EYLEM SAĞLAR?</a:t>
            </a:r>
          </a:p>
          <a:p>
            <a:pPr eaLnBrk="1" hangingPunct="1"/>
            <a:endParaRPr lang="tr-TR"/>
          </a:p>
          <a:p>
            <a:pPr eaLnBrk="1" hangingPunct="1">
              <a:buFontTx/>
              <a:buNone/>
            </a:pPr>
            <a:r>
              <a:rPr lang="tr-TR"/>
              <a:t>            cevap var         cevap yok ise</a:t>
            </a:r>
          </a:p>
          <a:p>
            <a:pPr eaLnBrk="1" hangingPunct="1"/>
            <a:endParaRPr lang="tr-TR"/>
          </a:p>
          <a:p>
            <a:pPr eaLnBrk="1" hangingPunct="1">
              <a:buFontTx/>
              <a:buNone/>
            </a:pPr>
            <a:r>
              <a:rPr lang="tr-TR"/>
              <a:t>              en iyi ve en az zarar veren eylem</a:t>
            </a:r>
          </a:p>
          <a:p>
            <a:pPr eaLnBrk="1" hangingPunct="1">
              <a:buFontTx/>
              <a:buNone/>
            </a:pPr>
            <a:r>
              <a:rPr lang="tr-TR">
                <a:solidFill>
                  <a:schemeClr val="accent1"/>
                </a:solidFill>
              </a:rPr>
              <a:t>En fazla sayıda insanın en yüksek mutluluğa ulaşması.</a:t>
            </a:r>
          </a:p>
          <a:p>
            <a:pPr lvl="4" eaLnBrk="1" hangingPunct="1"/>
            <a:endParaRPr lang="tr-TR" sz="1800">
              <a:solidFill>
                <a:schemeClr val="accent1"/>
              </a:solidFill>
            </a:endParaRPr>
          </a:p>
        </p:txBody>
      </p:sp>
      <p:sp>
        <p:nvSpPr>
          <p:cNvPr id="41990" name="Line 4"/>
          <p:cNvSpPr>
            <a:spLocks noChangeShapeType="1"/>
          </p:cNvSpPr>
          <p:nvPr/>
        </p:nvSpPr>
        <p:spPr bwMode="auto">
          <a:xfrm flipH="1">
            <a:off x="2643188" y="1922463"/>
            <a:ext cx="1081087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1991" name="Line 6"/>
          <p:cNvSpPr>
            <a:spLocks noChangeShapeType="1"/>
          </p:cNvSpPr>
          <p:nvPr/>
        </p:nvSpPr>
        <p:spPr bwMode="auto">
          <a:xfrm>
            <a:off x="4714875" y="3000375"/>
            <a:ext cx="0" cy="5032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448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188" eaLnBrk="1" hangingPunct="1"/>
            <a:r>
              <a:rPr lang="tr-TR">
                <a:solidFill>
                  <a:srgbClr val="FF0000"/>
                </a:solidFill>
              </a:rPr>
              <a:t>TELEOLOJİK KURAM</a:t>
            </a:r>
          </a:p>
        </p:txBody>
      </p:sp>
      <p:sp>
        <p:nvSpPr>
          <p:cNvPr id="4301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891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D223022-0E7B-4351-A7F8-8822603710AD}" type="slidenum">
              <a:rPr lang="tr-TR"/>
              <a:pPr>
                <a:defRPr/>
              </a:pPr>
              <a:t>5</a:t>
            </a:fld>
            <a:endParaRPr lang="tr-TR"/>
          </a:p>
        </p:txBody>
      </p:sp>
      <p:sp>
        <p:nvSpPr>
          <p:cNvPr id="4301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/>
              <a:t>Ahlaki eylemin değerini, eylemin sonucunun belirlediğini ileri sürer.</a:t>
            </a:r>
          </a:p>
          <a:p>
            <a:pPr eaLnBrk="1" hangingPunct="1"/>
            <a:r>
              <a:rPr lang="tr-TR"/>
              <a:t>Örn. İyi niyetli bir bireyin davranışı sonucu başkalarına zarar vermesi bu eylemin ahlaki bakımdan yanlış olduğunu savunur.</a:t>
            </a:r>
          </a:p>
        </p:txBody>
      </p:sp>
    </p:spTree>
    <p:extLst>
      <p:ext uri="{BB962C8B-B14F-4D97-AF65-F5344CB8AC3E}">
        <p14:creationId xmlns:p14="http://schemas.microsoft.com/office/powerpoint/2010/main" val="4173328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TELEOLOJİK KURAM</a:t>
            </a:r>
          </a:p>
        </p:txBody>
      </p:sp>
      <p:sp>
        <p:nvSpPr>
          <p:cNvPr id="44035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9940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586DADE-F376-4930-8C7E-6301EF299A80}" type="slidenum">
              <a:rPr lang="tr-TR"/>
              <a:pPr>
                <a:defRPr/>
              </a:pPr>
              <a:t>6</a:t>
            </a:fld>
            <a:endParaRPr lang="tr-TR"/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BENCİLLİK:  “içinde benim için ne var”</a:t>
            </a:r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                      “benim için iyi mi?</a:t>
            </a:r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dirty="0"/>
              <a:t>YARARCILIK:  “ en büyük mutluluk”</a:t>
            </a:r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dirty="0"/>
              <a:t>              “eylem mutluluk getiriyorsa doğru”</a:t>
            </a:r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dirty="0"/>
              <a:t>           “eylem mutluluk getirmiyorsa yanlış”</a:t>
            </a:r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dirty="0">
                <a:solidFill>
                  <a:schemeClr val="accent3">
                    <a:lumMod val="50000"/>
                  </a:schemeClr>
                </a:solidFill>
              </a:rPr>
              <a:t>DURUM ETİĞİ:olayın doğruluğu ve yanlışlığı             	        duruma göre değişir.</a:t>
            </a:r>
          </a:p>
        </p:txBody>
      </p:sp>
    </p:spTree>
    <p:extLst>
      <p:ext uri="{BB962C8B-B14F-4D97-AF65-F5344CB8AC3E}">
        <p14:creationId xmlns:p14="http://schemas.microsoft.com/office/powerpoint/2010/main" val="1167854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76313"/>
          </a:xfrm>
        </p:spPr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DEONTOLOJİK TEORİLER</a:t>
            </a:r>
          </a:p>
        </p:txBody>
      </p:sp>
      <p:sp>
        <p:nvSpPr>
          <p:cNvPr id="4505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096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453C207-6F98-459B-90F8-09E39AC81636}" type="slidenum">
              <a:rPr lang="tr-TR"/>
              <a:pPr>
                <a:defRPr/>
              </a:pPr>
              <a:t>7</a:t>
            </a:fld>
            <a:endParaRPr lang="tr-TR"/>
          </a:p>
        </p:txBody>
      </p:sp>
      <p:sp>
        <p:nvSpPr>
          <p:cNvPr id="409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28625" y="1458913"/>
            <a:ext cx="8229600" cy="5399087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>
                <a:solidFill>
                  <a:schemeClr val="accent3">
                    <a:lumMod val="50000"/>
                  </a:schemeClr>
                </a:solidFill>
              </a:rPr>
              <a:t>Eylemin sonucu yerine eylemin doğruluğu ve yanlışlığı üzerinde durur.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>
                <a:solidFill>
                  <a:schemeClr val="hlink"/>
                </a:solidFill>
              </a:rPr>
              <a:t>Eylemin temelindeki niyet ve gerçekleştirdiği “ÖDEV” in  önemli olduğunu ileri sürer.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/>
              <a:t>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akıllı ve sorumlu bir varlık olan insanın yerine getirmesi gereken ödevleri vardır.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>
                <a:solidFill>
                  <a:schemeClr val="folHlink"/>
                </a:solidFill>
              </a:rPr>
              <a:t>Kişinin tek ödevi: kabul edilmiş, yerleşmiş ahlaki ölçütlere uymaktır.</a:t>
            </a:r>
          </a:p>
        </p:txBody>
      </p:sp>
    </p:spTree>
    <p:extLst>
      <p:ext uri="{BB962C8B-B14F-4D97-AF65-F5344CB8AC3E}">
        <p14:creationId xmlns:p14="http://schemas.microsoft.com/office/powerpoint/2010/main" val="3312125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760413"/>
          </a:xfrm>
        </p:spPr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DEONTOLOJİK TEORİLER</a:t>
            </a:r>
          </a:p>
        </p:txBody>
      </p:sp>
      <p:sp>
        <p:nvSpPr>
          <p:cNvPr id="46083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1988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4D541EF-ABE8-49F7-BAF5-E7E42E682E74}" type="slidenum">
              <a:rPr lang="tr-TR"/>
              <a:pPr>
                <a:defRPr/>
              </a:pPr>
              <a:t>8</a:t>
            </a:fld>
            <a:endParaRPr lang="tr-TR"/>
          </a:p>
        </p:txBody>
      </p:sp>
      <p:sp>
        <p:nvSpPr>
          <p:cNvPr id="4608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28750"/>
            <a:ext cx="8229600" cy="45910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>
                <a:solidFill>
                  <a:srgbClr val="7030A0"/>
                </a:solidFill>
              </a:rPr>
              <a:t>KANTÇI ETİK:Etik davranış mutluluk elde etme ya da yarar sağlama için değil ödev duygusuyla yerine getirilmelidir.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>
                <a:solidFill>
                  <a:srgbClr val="7030A0"/>
                </a:solidFill>
              </a:rPr>
              <a:t>ALTIN KURAL: Sana nasıl davranılmasını istiyorsan öyle davran.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>
                <a:solidFill>
                  <a:srgbClr val="7030A0"/>
                </a:solidFill>
              </a:rPr>
              <a:t>ROSS’UN KOŞULU/İLK ELDEN ÖDEVLERİ: “iyi” den çok eylemin “DOĞRULUĞU” önemlidir. “Görev ve ilk elden görev”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>
                <a:solidFill>
                  <a:srgbClr val="7030A0"/>
                </a:solidFill>
              </a:rPr>
              <a:t>Örn: Söz verdiğiniz randevuya giderken kan vermenizin gerekmesi.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>
              <a:solidFill>
                <a:srgbClr val="66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68456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383</Words>
  <Application>Microsoft Office PowerPoint</Application>
  <PresentationFormat>Ekran Gösterisi (4:3)</PresentationFormat>
  <Paragraphs>76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Tahoma</vt:lpstr>
      <vt:lpstr>Verdana</vt:lpstr>
      <vt:lpstr>Wingdings 2</vt:lpstr>
      <vt:lpstr>Ofis Teması</vt:lpstr>
      <vt:lpstr>EĞİTİMDE ETİK</vt:lpstr>
      <vt:lpstr>PowerPoint Sunusu</vt:lpstr>
      <vt:lpstr>PowerPoint Sunusu</vt:lpstr>
      <vt:lpstr>TELEOLOJİK KURAM</vt:lpstr>
      <vt:lpstr>TELEOLOJİK KURAM</vt:lpstr>
      <vt:lpstr>TELEOLOJİK KURAM</vt:lpstr>
      <vt:lpstr>DEONTOLOJİK TEORİLER</vt:lpstr>
      <vt:lpstr>DEONTOLOJİK TEORİLER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EĞİTİMDE ETİK</dc:title>
  <dc:creator>Öğretmenlik</dc:creator>
  <cp:lastModifiedBy>semiyha</cp:lastModifiedBy>
  <cp:revision>1</cp:revision>
  <dcterms:created xsi:type="dcterms:W3CDTF">2017-12-01T08:37:28Z</dcterms:created>
  <dcterms:modified xsi:type="dcterms:W3CDTF">2019-06-27T09:10:14Z</dcterms:modified>
</cp:coreProperties>
</file>