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25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1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86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5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26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41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79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2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69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1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12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DF186-A374-4B02-9E4F-B138135033A8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76338-8214-4CDB-90CC-661160594E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27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Dergi Yayıncılığı</a:t>
            </a:r>
          </a:p>
        </p:txBody>
      </p:sp>
      <p:sp>
        <p:nvSpPr>
          <p:cNvPr id="1269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Dergi Yayıncılığının Gelirleri</a:t>
            </a:r>
          </a:p>
          <a:p>
            <a:pPr>
              <a:buFont typeface="Arial" charset="0"/>
              <a:buNone/>
            </a:pPr>
            <a:r>
              <a:rPr lang="tr-TR">
                <a:latin typeface="Arial" charset="0"/>
              </a:rPr>
              <a:t>	Profesyonel Dergiler</a:t>
            </a:r>
          </a:p>
          <a:p>
            <a:pPr>
              <a:buFont typeface="Arial" charset="0"/>
              <a:buNone/>
            </a:pPr>
            <a:r>
              <a:rPr lang="tr-TR">
                <a:latin typeface="Arial" charset="0"/>
              </a:rPr>
              <a:t>	Tüketici Dergileri</a:t>
            </a:r>
          </a:p>
        </p:txBody>
      </p:sp>
    </p:spTree>
    <p:extLst>
      <p:ext uri="{BB962C8B-B14F-4D97-AF65-F5344CB8AC3E}">
        <p14:creationId xmlns:p14="http://schemas.microsoft.com/office/powerpoint/2010/main" val="1104982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Dergi Yayıncılığı</a:t>
            </a:r>
          </a:p>
        </p:txBody>
      </p:sp>
      <p:sp>
        <p:nvSpPr>
          <p:cNvPr id="1280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Uluslararası Piyasa</a:t>
            </a:r>
          </a:p>
        </p:txBody>
      </p:sp>
    </p:spTree>
    <p:extLst>
      <p:ext uri="{BB962C8B-B14F-4D97-AF65-F5344CB8AC3E}">
        <p14:creationId xmlns:p14="http://schemas.microsoft.com/office/powerpoint/2010/main" val="123304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Dergi Yayıncılığı</a:t>
            </a:r>
          </a:p>
        </p:txBody>
      </p:sp>
      <p:sp>
        <p:nvSpPr>
          <p:cNvPr id="1290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>
                <a:latin typeface="Arial" charset="0"/>
              </a:rPr>
              <a:t>Uluslararası Piyasa: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tr-TR">
                <a:latin typeface="Arial" charset="0"/>
              </a:rPr>
              <a:t>Dergilerin kültürel ve siyasi sorumlulukları yoktur. Milli ve yerel konulara eğilmeleri beklenmez.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tr-TR">
                <a:latin typeface="Arial" charset="0"/>
              </a:rPr>
              <a:t>Farklı ülkelere gidişte herhangi bir yasal sınırlama ile karşı karşıya değildirler.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tr-TR">
                <a:latin typeface="Arial" charset="0"/>
              </a:rPr>
              <a:t>Dil engeli azdır.</a:t>
            </a:r>
          </a:p>
          <a:p>
            <a:pPr marL="609600" indent="-609600">
              <a:buFont typeface="Arial" charset="0"/>
              <a:buAutoNum type="arabicPeriod"/>
            </a:pPr>
            <a:r>
              <a:rPr lang="tr-TR">
                <a:latin typeface="Arial" charset="0"/>
              </a:rPr>
              <a:t>Marka yönetimi söz konusudur.</a:t>
            </a:r>
          </a:p>
          <a:p>
            <a:pPr marL="609600" indent="-609600">
              <a:buFont typeface="Arial" charset="0"/>
              <a:buAutoNum type="arabicPeriod"/>
            </a:pPr>
            <a:endParaRPr 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519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Dergi Yayıncılığı</a:t>
            </a:r>
          </a:p>
        </p:txBody>
      </p:sp>
      <p:sp>
        <p:nvSpPr>
          <p:cNvPr id="1300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>
                <a:latin typeface="Arial" charset="0"/>
              </a:rPr>
              <a:t>Piyasanın Segmentasyonu</a:t>
            </a:r>
          </a:p>
        </p:txBody>
      </p:sp>
    </p:spTree>
    <p:extLst>
      <p:ext uri="{BB962C8B-B14F-4D97-AF65-F5344CB8AC3E}">
        <p14:creationId xmlns:p14="http://schemas.microsoft.com/office/powerpoint/2010/main" val="3754867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latin typeface="Arial" charset="0"/>
              </a:rPr>
              <a:t>Dergi Yayıncılığına En Büyük Tehdit</a:t>
            </a:r>
          </a:p>
        </p:txBody>
      </p:sp>
      <p:sp>
        <p:nvSpPr>
          <p:cNvPr id="131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Yeni Medya Ortamları</a:t>
            </a:r>
          </a:p>
        </p:txBody>
      </p:sp>
    </p:spTree>
    <p:extLst>
      <p:ext uri="{BB962C8B-B14F-4D97-AF65-F5344CB8AC3E}">
        <p14:creationId xmlns:p14="http://schemas.microsoft.com/office/powerpoint/2010/main" val="3486729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Geniş ekran</PresentationFormat>
  <Paragraphs>16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Dergi Yayıncılığı</vt:lpstr>
      <vt:lpstr>Dergi Yayıncılığı</vt:lpstr>
      <vt:lpstr>Dergi Yayıncılığı</vt:lpstr>
      <vt:lpstr>Dergi Yayıncılığı</vt:lpstr>
      <vt:lpstr>Dergi Yayıncılığına En Büyük Tehdit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Dergi Yayıncılığı</dc:title>
  <dc:creator>Windows Kullanıcısı</dc:creator>
  <cp:lastModifiedBy>Windows Kullanıcısı</cp:lastModifiedBy>
  <cp:revision>1</cp:revision>
  <dcterms:created xsi:type="dcterms:W3CDTF">2020-02-12T14:35:56Z</dcterms:created>
  <dcterms:modified xsi:type="dcterms:W3CDTF">2020-02-12T14:36:19Z</dcterms:modified>
</cp:coreProperties>
</file>