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974" autoAdjust="0"/>
    <p:restoredTop sz="94660"/>
  </p:normalViewPr>
  <p:slideViewPr>
    <p:cSldViewPr snapToGrid="0">
      <p:cViewPr varScale="1">
        <p:scale>
          <a:sx n="80" d="100"/>
          <a:sy n="80" d="100"/>
        </p:scale>
        <p:origin x="-114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5/14/2019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b="1" dirty="0"/>
              <a:t>VII. Yasama yetkisi</a:t>
            </a:r>
            <a:endParaRPr lang="tr-TR" sz="3200" dirty="0"/>
          </a:p>
          <a:p>
            <a:r>
              <a:rPr lang="tr-TR" sz="3200" dirty="0" smtClean="0"/>
              <a:t>Yasama </a:t>
            </a:r>
            <a:r>
              <a:rPr lang="tr-TR" sz="3200" dirty="0"/>
              <a:t>yetkisi Türk Milleti adına Türkiye Büyük Millet Meclisinindir. Bu yetki devredilemez.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60255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 dirty="0"/>
              <a:t>Yürütme yetkisi ve görevi, </a:t>
            </a:r>
            <a:r>
              <a:rPr lang="tr-TR" sz="3200"/>
              <a:t>Cumhurbaşkanı </a:t>
            </a:r>
            <a:r>
              <a:rPr lang="tr-TR" sz="3200" smtClean="0"/>
              <a:t>tarafından</a:t>
            </a:r>
            <a:r>
              <a:rPr lang="tr-TR" sz="3200" dirty="0"/>
              <a:t>, Anayasaya ve kanunlara uygun olarak kullanılır ve yerine getirilir.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34006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Yargı yetkisi, Türk Milleti adına bağımsız ve tarafsız mahkemelerce kullanılır.</a:t>
            </a:r>
          </a:p>
        </p:txBody>
      </p:sp>
    </p:spTree>
    <p:extLst>
      <p:ext uri="{BB962C8B-B14F-4D97-AF65-F5344CB8AC3E}">
        <p14:creationId xmlns:p14="http://schemas.microsoft.com/office/powerpoint/2010/main" xmlns="" val="954603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/>
              <a:t>Kanun önünde eşitlik</a:t>
            </a:r>
            <a:endParaRPr lang="tr-TR" dirty="0"/>
          </a:p>
          <a:p>
            <a:r>
              <a:rPr lang="tr-TR" dirty="0" smtClean="0"/>
              <a:t>Herkes</a:t>
            </a:r>
            <a:r>
              <a:rPr lang="tr-TR" dirty="0"/>
              <a:t>, dil, ırk, renk, cinsiyet, siyasî düşünce, felsefî inanç, din, mezhep ve benzeri sebeplerle ayırım gözetilmeksizin kanun önünde eşittir.</a:t>
            </a:r>
          </a:p>
          <a:p>
            <a:r>
              <a:rPr lang="tr-TR" dirty="0" smtClean="0"/>
              <a:t>Kadınlar </a:t>
            </a:r>
            <a:r>
              <a:rPr lang="tr-TR" dirty="0"/>
              <a:t>ve erkekler eşit haklara sahiptir. Devlet, bu eşitliğin yaşama geçmesini sağlamakla yükümlüdür. </a:t>
            </a:r>
            <a:r>
              <a:rPr lang="tr-TR" dirty="0" smtClean="0"/>
              <a:t>Bu </a:t>
            </a:r>
            <a:r>
              <a:rPr lang="tr-TR" dirty="0"/>
              <a:t>maksatla alınacak tedbirler eşitlik ilkesine aykırı olarak yorumlanamaz.</a:t>
            </a:r>
          </a:p>
          <a:p>
            <a:r>
              <a:rPr lang="tr-TR" dirty="0" smtClean="0"/>
              <a:t>Çocuklar</a:t>
            </a:r>
            <a:r>
              <a:rPr lang="tr-TR" dirty="0"/>
              <a:t>, yaşlılar, özürlüler, harp ve vazife şehitlerinin dul ve yetimleri ile malul ve gaziler için alınacak tedbirler eşitlik ilkesine aykırı sayılmaz.</a:t>
            </a:r>
          </a:p>
          <a:p>
            <a:r>
              <a:rPr lang="tr-TR" dirty="0"/>
              <a:t>Hiçbir kişiye, aileye, zümreye veya sınıfa imtiyaz tanınamaz.</a:t>
            </a:r>
          </a:p>
          <a:p>
            <a:r>
              <a:rPr lang="tr-TR" dirty="0"/>
              <a:t>Devlet organları ve idare makamları bütün işlemlerinde kanun önünde eşitlik ilkesine uygun olarak hareket etmek zorundadırlar.</a:t>
            </a:r>
            <a:r>
              <a:rPr lang="tr-TR" baseline="30000" dirty="0"/>
              <a:t>3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61519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Anayasanın bağlayıcılığı ve üstünlüğü</a:t>
            </a:r>
            <a:endParaRPr lang="tr-TR" dirty="0"/>
          </a:p>
          <a:p>
            <a:r>
              <a:rPr lang="tr-TR" dirty="0" smtClean="0"/>
              <a:t>Anayasa </a:t>
            </a:r>
            <a:r>
              <a:rPr lang="tr-TR" dirty="0"/>
              <a:t>hükümleri, yasama, yürütme ve yargı organlarını, idare makamlarını ve diğer kuruluş ve kişileri bağlayan temel hukuk kurallarıdır.</a:t>
            </a:r>
          </a:p>
          <a:p>
            <a:r>
              <a:rPr lang="tr-TR" dirty="0"/>
              <a:t>Kanunlar Anayasaya aykırı olamaz.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40576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188</Words>
  <Application>Microsoft Office PowerPoint</Application>
  <PresentationFormat>Özel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İyon</vt:lpstr>
      <vt:lpstr>Slayt 1</vt:lpstr>
      <vt:lpstr>Yürütme yetkisi ve görevi, Cumhurbaşkanı tarafından, Anayasaya ve kanunlara uygun olarak kullanılır ve yerine getirilir.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kullanicii</cp:lastModifiedBy>
  <cp:revision>2</cp:revision>
  <dcterms:created xsi:type="dcterms:W3CDTF">2018-01-20T01:36:11Z</dcterms:created>
  <dcterms:modified xsi:type="dcterms:W3CDTF">2019-05-14T12:39:31Z</dcterms:modified>
</cp:coreProperties>
</file>