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5" r:id="rId5"/>
    <p:sldId id="266" r:id="rId6"/>
    <p:sldId id="259" r:id="rId7"/>
    <p:sldId id="260" r:id="rId8"/>
    <p:sldId id="261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041CF-EE40-4E0F-BE58-D5B7D5FD84BD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7102-7268-405B-BC21-4E0B17E87B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446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041CF-EE40-4E0F-BE58-D5B7D5FD84BD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7102-7268-405B-BC21-4E0B17E87B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3777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041CF-EE40-4E0F-BE58-D5B7D5FD84BD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7102-7268-405B-BC21-4E0B17E87B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997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041CF-EE40-4E0F-BE58-D5B7D5FD84BD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7102-7268-405B-BC21-4E0B17E87B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778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041CF-EE40-4E0F-BE58-D5B7D5FD84BD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7102-7268-405B-BC21-4E0B17E87B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512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041CF-EE40-4E0F-BE58-D5B7D5FD84BD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7102-7268-405B-BC21-4E0B17E87B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0921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041CF-EE40-4E0F-BE58-D5B7D5FD84BD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7102-7268-405B-BC21-4E0B17E87B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4842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041CF-EE40-4E0F-BE58-D5B7D5FD84BD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7102-7268-405B-BC21-4E0B17E87B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185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041CF-EE40-4E0F-BE58-D5B7D5FD84BD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7102-7268-405B-BC21-4E0B17E87B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66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041CF-EE40-4E0F-BE58-D5B7D5FD84BD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7102-7268-405B-BC21-4E0B17E87B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268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041CF-EE40-4E0F-BE58-D5B7D5FD84BD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7102-7268-405B-BC21-4E0B17E87B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449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041CF-EE40-4E0F-BE58-D5B7D5FD84BD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917102-7268-405B-BC21-4E0B17E87B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210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ltug.yalcintas@politics.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b.be/en/news/Pages/Research-misconduct---The-grey-area-of-Questionable-Research-Practices.aspx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Kopya</a:t>
            </a:r>
            <a:r>
              <a:rPr lang="en-GB" dirty="0" smtClean="0"/>
              <a:t> </a:t>
            </a:r>
            <a:r>
              <a:rPr lang="en-GB" dirty="0" err="1" smtClean="0"/>
              <a:t>Nedir</a:t>
            </a:r>
            <a:r>
              <a:rPr lang="en-GB" dirty="0"/>
              <a:t>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 smtClean="0"/>
              <a:t>Altuğ</a:t>
            </a:r>
            <a:r>
              <a:rPr lang="en-GB" dirty="0" smtClean="0"/>
              <a:t> </a:t>
            </a:r>
            <a:r>
              <a:rPr lang="en-GB" dirty="0" err="1" smtClean="0"/>
              <a:t>Yalçıntaş</a:t>
            </a:r>
            <a:endParaRPr lang="en-GB" dirty="0" smtClean="0"/>
          </a:p>
          <a:p>
            <a:r>
              <a:rPr lang="en-GB" dirty="0" smtClean="0"/>
              <a:t>Ankara </a:t>
            </a:r>
            <a:r>
              <a:rPr lang="en-GB" dirty="0" err="1" smtClean="0"/>
              <a:t>Üniversitesi</a:t>
            </a:r>
            <a:endParaRPr lang="en-GB" dirty="0" smtClean="0"/>
          </a:p>
          <a:p>
            <a:r>
              <a:rPr lang="en-GB" smtClean="0">
                <a:hlinkClick r:id="rId2"/>
              </a:rPr>
              <a:t>altug.yalcintas@politics.ankara.edu.tr</a:t>
            </a:r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7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err="1"/>
              <a:t>Yasa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mevzuatlarda</a:t>
            </a:r>
            <a:r>
              <a:rPr lang="en-GB" dirty="0"/>
              <a:t> </a:t>
            </a:r>
            <a:r>
              <a:rPr lang="en-GB" dirty="0" err="1"/>
              <a:t>kopya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YÜKSEKÖĞRETİM KURUMLARI ÖĞRENCİ DİSİPLİN </a:t>
            </a:r>
            <a:r>
              <a:rPr lang="en-GB" dirty="0" smtClean="0"/>
              <a:t>YÖNETMELİĞİ</a:t>
            </a:r>
          </a:p>
          <a:p>
            <a:r>
              <a:rPr lang="en-GB" dirty="0"/>
              <a:t>MADDE 7 – (1) </a:t>
            </a:r>
            <a:r>
              <a:rPr lang="en-GB" dirty="0" err="1"/>
              <a:t>Yükseköğretim</a:t>
            </a:r>
            <a:r>
              <a:rPr lang="en-GB" dirty="0"/>
              <a:t> </a:t>
            </a:r>
            <a:r>
              <a:rPr lang="en-GB" dirty="0" err="1"/>
              <a:t>kurumundan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yarıyıl</a:t>
            </a:r>
            <a:r>
              <a:rPr lang="en-GB" dirty="0"/>
              <a:t> </a:t>
            </a:r>
            <a:r>
              <a:rPr lang="en-GB" dirty="0" err="1"/>
              <a:t>için</a:t>
            </a:r>
            <a:r>
              <a:rPr lang="en-GB" dirty="0"/>
              <a:t> </a:t>
            </a:r>
            <a:r>
              <a:rPr lang="en-GB" dirty="0" err="1"/>
              <a:t>uzaklaştırma</a:t>
            </a:r>
            <a:r>
              <a:rPr lang="en-GB" dirty="0"/>
              <a:t> </a:t>
            </a:r>
            <a:r>
              <a:rPr lang="en-GB" dirty="0" err="1"/>
              <a:t>cezasını</a:t>
            </a:r>
            <a:r>
              <a:rPr lang="en-GB" dirty="0"/>
              <a:t> </a:t>
            </a:r>
            <a:r>
              <a:rPr lang="en-GB" dirty="0" err="1"/>
              <a:t>gerektiren</a:t>
            </a:r>
            <a:r>
              <a:rPr lang="en-GB" dirty="0"/>
              <a:t> </a:t>
            </a:r>
            <a:r>
              <a:rPr lang="en-GB" dirty="0" err="1"/>
              <a:t>eylemler</a:t>
            </a:r>
            <a:r>
              <a:rPr lang="en-GB" dirty="0"/>
              <a:t> </a:t>
            </a:r>
            <a:r>
              <a:rPr lang="en-GB" dirty="0" err="1" smtClean="0"/>
              <a:t>şunlardır</a:t>
            </a:r>
            <a:r>
              <a:rPr lang="en-GB" dirty="0" smtClean="0"/>
              <a:t>;</a:t>
            </a:r>
          </a:p>
          <a:p>
            <a:pPr marL="0" indent="0">
              <a:buNone/>
            </a:pPr>
            <a:r>
              <a:rPr lang="en-GB" dirty="0" smtClean="0"/>
              <a:t>…</a:t>
            </a:r>
          </a:p>
          <a:p>
            <a:pPr marL="0" indent="0">
              <a:buNone/>
            </a:pPr>
            <a:r>
              <a:rPr lang="en-GB" dirty="0"/>
              <a:t>e) </a:t>
            </a:r>
            <a:r>
              <a:rPr lang="en-GB" dirty="0" err="1"/>
              <a:t>Sınavlarda</a:t>
            </a:r>
            <a:r>
              <a:rPr lang="en-GB" dirty="0"/>
              <a:t> </a:t>
            </a:r>
            <a:r>
              <a:rPr lang="en-GB" dirty="0" err="1"/>
              <a:t>kopya</a:t>
            </a:r>
            <a:r>
              <a:rPr lang="en-GB" dirty="0"/>
              <a:t> </a:t>
            </a:r>
            <a:r>
              <a:rPr lang="en-GB" dirty="0" err="1"/>
              <a:t>çekmek</a:t>
            </a:r>
            <a:r>
              <a:rPr lang="en-GB" dirty="0"/>
              <a:t> </a:t>
            </a:r>
            <a:r>
              <a:rPr lang="en-GB" dirty="0" err="1"/>
              <a:t>veya</a:t>
            </a:r>
            <a:r>
              <a:rPr lang="en-GB" dirty="0"/>
              <a:t> </a:t>
            </a:r>
            <a:r>
              <a:rPr lang="en-GB" dirty="0" err="1"/>
              <a:t>çektirmek</a:t>
            </a:r>
            <a:r>
              <a:rPr lang="en-GB" dirty="0"/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14620112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err="1"/>
              <a:t>Yasa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mevzuatlarda</a:t>
            </a:r>
            <a:r>
              <a:rPr lang="en-GB" dirty="0"/>
              <a:t> </a:t>
            </a:r>
            <a:r>
              <a:rPr lang="en-GB" dirty="0" err="1"/>
              <a:t>kopya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YÜKSEKÖĞRETİM KURUMLARI ÖĞRENCİ DİSİPLİN </a:t>
            </a:r>
            <a:r>
              <a:rPr lang="en-GB" dirty="0" smtClean="0"/>
              <a:t>YÖNETMELİĞİ</a:t>
            </a:r>
          </a:p>
          <a:p>
            <a:r>
              <a:rPr lang="en-GB" dirty="0"/>
              <a:t>MADDE 8 – (1) </a:t>
            </a:r>
            <a:r>
              <a:rPr lang="en-GB" dirty="0" err="1"/>
              <a:t>Yükseköğretim</a:t>
            </a:r>
            <a:r>
              <a:rPr lang="en-GB" dirty="0"/>
              <a:t> </a:t>
            </a:r>
            <a:r>
              <a:rPr lang="en-GB" dirty="0" err="1"/>
              <a:t>kurumundan</a:t>
            </a:r>
            <a:r>
              <a:rPr lang="en-GB" dirty="0"/>
              <a:t> </a:t>
            </a:r>
            <a:r>
              <a:rPr lang="en-GB" dirty="0" err="1"/>
              <a:t>iki</a:t>
            </a:r>
            <a:r>
              <a:rPr lang="en-GB" dirty="0"/>
              <a:t> </a:t>
            </a:r>
            <a:r>
              <a:rPr lang="en-GB" dirty="0" err="1"/>
              <a:t>yarıyıl</a:t>
            </a:r>
            <a:r>
              <a:rPr lang="en-GB" dirty="0"/>
              <a:t> </a:t>
            </a:r>
            <a:r>
              <a:rPr lang="en-GB" dirty="0" err="1"/>
              <a:t>için</a:t>
            </a:r>
            <a:r>
              <a:rPr lang="en-GB" dirty="0"/>
              <a:t> </a:t>
            </a:r>
            <a:r>
              <a:rPr lang="en-GB" dirty="0" err="1"/>
              <a:t>uzaklaştırma</a:t>
            </a:r>
            <a:r>
              <a:rPr lang="en-GB" dirty="0"/>
              <a:t> </a:t>
            </a:r>
            <a:r>
              <a:rPr lang="en-GB" dirty="0" err="1"/>
              <a:t>cezasını</a:t>
            </a:r>
            <a:r>
              <a:rPr lang="en-GB" dirty="0"/>
              <a:t> </a:t>
            </a:r>
            <a:r>
              <a:rPr lang="en-GB" dirty="0" err="1"/>
              <a:t>gerektiren</a:t>
            </a:r>
            <a:r>
              <a:rPr lang="en-GB" dirty="0"/>
              <a:t> </a:t>
            </a:r>
            <a:r>
              <a:rPr lang="en-GB" dirty="0" err="1"/>
              <a:t>eylemler</a:t>
            </a:r>
            <a:r>
              <a:rPr lang="en-GB" dirty="0"/>
              <a:t> </a:t>
            </a:r>
            <a:r>
              <a:rPr lang="en-GB" dirty="0" err="1"/>
              <a:t>şunlardır</a:t>
            </a:r>
            <a:r>
              <a:rPr lang="en-GB" dirty="0" smtClean="0"/>
              <a:t>;</a:t>
            </a:r>
          </a:p>
          <a:p>
            <a:pPr marL="0" indent="0">
              <a:buNone/>
            </a:pPr>
            <a:r>
              <a:rPr lang="en-GB" dirty="0" smtClean="0"/>
              <a:t>…</a:t>
            </a:r>
          </a:p>
          <a:p>
            <a:pPr marL="0" indent="0">
              <a:buNone/>
            </a:pPr>
            <a:r>
              <a:rPr lang="en-GB" dirty="0"/>
              <a:t>d) </a:t>
            </a:r>
            <a:r>
              <a:rPr lang="en-GB" dirty="0" err="1"/>
              <a:t>Sınavlarda</a:t>
            </a:r>
            <a:r>
              <a:rPr lang="en-GB" dirty="0"/>
              <a:t> </a:t>
            </a:r>
            <a:r>
              <a:rPr lang="en-GB" dirty="0" err="1"/>
              <a:t>tehditle</a:t>
            </a:r>
            <a:r>
              <a:rPr lang="en-GB" dirty="0"/>
              <a:t> </a:t>
            </a:r>
            <a:r>
              <a:rPr lang="en-GB" dirty="0" err="1"/>
              <a:t>kopya</a:t>
            </a:r>
            <a:r>
              <a:rPr lang="en-GB" dirty="0"/>
              <a:t> </a:t>
            </a:r>
            <a:r>
              <a:rPr lang="en-GB" dirty="0" err="1"/>
              <a:t>çekmek</a:t>
            </a:r>
            <a:r>
              <a:rPr lang="en-GB" dirty="0"/>
              <a:t>, </a:t>
            </a:r>
            <a:r>
              <a:rPr lang="en-GB" dirty="0" err="1"/>
              <a:t>kopya</a:t>
            </a:r>
            <a:r>
              <a:rPr lang="en-GB" dirty="0"/>
              <a:t> </a:t>
            </a:r>
            <a:r>
              <a:rPr lang="en-GB" dirty="0" err="1"/>
              <a:t>çeken</a:t>
            </a:r>
            <a:r>
              <a:rPr lang="en-GB" dirty="0"/>
              <a:t> </a:t>
            </a:r>
            <a:r>
              <a:rPr lang="en-GB" dirty="0" err="1"/>
              <a:t>öğrencilerin</a:t>
            </a:r>
            <a:r>
              <a:rPr lang="en-GB" dirty="0"/>
              <a:t> </a:t>
            </a:r>
            <a:r>
              <a:rPr lang="en-GB" dirty="0" err="1"/>
              <a:t>sınav</a:t>
            </a:r>
            <a:r>
              <a:rPr lang="en-GB" dirty="0"/>
              <a:t> </a:t>
            </a:r>
            <a:r>
              <a:rPr lang="en-GB" dirty="0" err="1"/>
              <a:t>salonundan</a:t>
            </a:r>
            <a:r>
              <a:rPr lang="en-GB" dirty="0"/>
              <a:t> </a:t>
            </a:r>
            <a:r>
              <a:rPr lang="en-GB" dirty="0" err="1"/>
              <a:t>çıkarılmasına</a:t>
            </a:r>
            <a:r>
              <a:rPr lang="en-GB" dirty="0"/>
              <a:t> </a:t>
            </a:r>
            <a:r>
              <a:rPr lang="en-GB" dirty="0" err="1"/>
              <a:t>engel</a:t>
            </a:r>
            <a:r>
              <a:rPr lang="en-GB" dirty="0"/>
              <a:t> </a:t>
            </a:r>
            <a:r>
              <a:rPr lang="en-GB" dirty="0" err="1"/>
              <a:t>olmak</a:t>
            </a:r>
            <a:r>
              <a:rPr lang="en-GB" dirty="0"/>
              <a:t>, </a:t>
            </a:r>
            <a:r>
              <a:rPr lang="en-GB" dirty="0" err="1"/>
              <a:t>kendi</a:t>
            </a:r>
            <a:r>
              <a:rPr lang="en-GB" dirty="0"/>
              <a:t> </a:t>
            </a:r>
            <a:r>
              <a:rPr lang="en-GB" dirty="0" err="1"/>
              <a:t>yerine</a:t>
            </a:r>
            <a:r>
              <a:rPr lang="en-GB" dirty="0"/>
              <a:t> </a:t>
            </a:r>
            <a:r>
              <a:rPr lang="en-GB" dirty="0" err="1"/>
              <a:t>başkasını</a:t>
            </a:r>
            <a:r>
              <a:rPr lang="en-GB" dirty="0"/>
              <a:t> </a:t>
            </a:r>
            <a:r>
              <a:rPr lang="en-GB" dirty="0" err="1"/>
              <a:t>sınava</a:t>
            </a:r>
            <a:r>
              <a:rPr lang="en-GB" dirty="0"/>
              <a:t> </a:t>
            </a:r>
            <a:r>
              <a:rPr lang="en-GB" dirty="0" err="1"/>
              <a:t>sokmak</a:t>
            </a:r>
            <a:r>
              <a:rPr lang="en-GB" dirty="0"/>
              <a:t> </a:t>
            </a:r>
            <a:r>
              <a:rPr lang="en-GB" dirty="0" err="1"/>
              <a:t>veya</a:t>
            </a:r>
            <a:r>
              <a:rPr lang="en-GB" dirty="0"/>
              <a:t> </a:t>
            </a:r>
            <a:r>
              <a:rPr lang="en-GB" dirty="0" err="1"/>
              <a:t>başkasının</a:t>
            </a:r>
            <a:r>
              <a:rPr lang="en-GB" dirty="0"/>
              <a:t> </a:t>
            </a:r>
            <a:r>
              <a:rPr lang="en-GB" dirty="0" err="1"/>
              <a:t>yerine</a:t>
            </a:r>
            <a:r>
              <a:rPr lang="en-GB" dirty="0"/>
              <a:t> </a:t>
            </a:r>
            <a:r>
              <a:rPr lang="en-GB" dirty="0" err="1"/>
              <a:t>sınava</a:t>
            </a:r>
            <a:r>
              <a:rPr lang="en-GB" dirty="0"/>
              <a:t> </a:t>
            </a:r>
            <a:r>
              <a:rPr lang="en-GB" dirty="0" err="1"/>
              <a:t>girmek</a:t>
            </a:r>
            <a:r>
              <a:rPr lang="en-GB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1201009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426" y="384312"/>
            <a:ext cx="9872870" cy="5831342"/>
          </a:xfrm>
        </p:spPr>
      </p:pic>
      <p:sp>
        <p:nvSpPr>
          <p:cNvPr id="5" name="Metin kutusu 4"/>
          <p:cNvSpPr txBox="1"/>
          <p:nvPr/>
        </p:nvSpPr>
        <p:spPr>
          <a:xfrm>
            <a:off x="1421375" y="6396305"/>
            <a:ext cx="92168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Source</a:t>
            </a:r>
            <a:r>
              <a:rPr lang="tr-TR" sz="1200" dirty="0" smtClean="0"/>
              <a:t>: </a:t>
            </a:r>
            <a:r>
              <a:rPr lang="tr-TR" sz="1200" dirty="0">
                <a:hlinkClick r:id="rId3"/>
              </a:rPr>
              <a:t>http://www.vib.be/en/news/Pages/Research-misconduct---</a:t>
            </a:r>
            <a:r>
              <a:rPr lang="tr-TR" sz="1200" dirty="0" smtClean="0">
                <a:hlinkClick r:id="rId3"/>
              </a:rPr>
              <a:t>The-grey-area-of-Questionable-Research-Practices.aspx</a:t>
            </a:r>
            <a:r>
              <a:rPr lang="en-GB" sz="1200" dirty="0" smtClean="0"/>
              <a:t> </a:t>
            </a:r>
            <a:r>
              <a:rPr lang="en-GB" sz="1200" dirty="0"/>
              <a:t>[Accessed May 2018]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55761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1500" dirty="0" smtClean="0"/>
              <a:t>CTRL+C / CTRL+V</a:t>
            </a:r>
            <a:endParaRPr lang="en-GB" sz="11500" dirty="0"/>
          </a:p>
        </p:txBody>
      </p:sp>
      <p:sp>
        <p:nvSpPr>
          <p:cNvPr id="4" name="Down Arrow 3"/>
          <p:cNvSpPr/>
          <p:nvPr/>
        </p:nvSpPr>
        <p:spPr>
          <a:xfrm rot="10800000">
            <a:off x="5088835" y="3776870"/>
            <a:ext cx="1868556" cy="1590260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2019300" y="5823020"/>
            <a:ext cx="81533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Bu </a:t>
            </a:r>
            <a:r>
              <a:rPr lang="en-GB" sz="4000" dirty="0" err="1" smtClean="0"/>
              <a:t>tekniği</a:t>
            </a:r>
            <a:r>
              <a:rPr lang="en-GB" sz="4000" dirty="0" smtClean="0"/>
              <a:t> </a:t>
            </a:r>
            <a:r>
              <a:rPr lang="en-GB" sz="4000" dirty="0" err="1" smtClean="0"/>
              <a:t>sorumlu</a:t>
            </a:r>
            <a:r>
              <a:rPr lang="en-GB" sz="4000" dirty="0" smtClean="0"/>
              <a:t> </a:t>
            </a:r>
            <a:r>
              <a:rPr lang="en-GB" sz="4000" dirty="0" err="1" smtClean="0"/>
              <a:t>bir</a:t>
            </a:r>
            <a:r>
              <a:rPr lang="en-GB" sz="4000" dirty="0" smtClean="0"/>
              <a:t> </a:t>
            </a:r>
            <a:r>
              <a:rPr lang="en-GB" sz="4000" dirty="0" err="1" smtClean="0"/>
              <a:t>şekilde</a:t>
            </a:r>
            <a:r>
              <a:rPr lang="en-GB" sz="4000" dirty="0" smtClean="0"/>
              <a:t> </a:t>
            </a:r>
            <a:r>
              <a:rPr lang="en-GB" sz="4000" dirty="0" err="1" smtClean="0"/>
              <a:t>kullanın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4109291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7514" y="43311"/>
            <a:ext cx="5075582" cy="6767444"/>
          </a:xfrm>
        </p:spPr>
      </p:pic>
    </p:spTree>
    <p:extLst>
      <p:ext uri="{BB962C8B-B14F-4D97-AF65-F5344CB8AC3E}">
        <p14:creationId xmlns:p14="http://schemas.microsoft.com/office/powerpoint/2010/main" val="322352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8487" y="96286"/>
            <a:ext cx="5327374" cy="6651751"/>
          </a:xfrm>
        </p:spPr>
      </p:pic>
    </p:spTree>
    <p:extLst>
      <p:ext uri="{BB962C8B-B14F-4D97-AF65-F5344CB8AC3E}">
        <p14:creationId xmlns:p14="http://schemas.microsoft.com/office/powerpoint/2010/main" val="318411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err="1" smtClean="0"/>
              <a:t>Kopya</a:t>
            </a:r>
            <a:r>
              <a:rPr lang="en-GB" dirty="0" smtClean="0"/>
              <a:t>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err="1" smtClean="0"/>
              <a:t>Sınav</a:t>
            </a:r>
            <a:r>
              <a:rPr lang="en-GB" dirty="0" smtClean="0"/>
              <a:t> </a:t>
            </a:r>
            <a:r>
              <a:rPr lang="en-GB" dirty="0" err="1" smtClean="0"/>
              <a:t>öncesinde</a:t>
            </a:r>
            <a:r>
              <a:rPr lang="en-GB" dirty="0" smtClean="0"/>
              <a:t> </a:t>
            </a:r>
            <a:r>
              <a:rPr lang="en-GB" dirty="0" err="1" smtClean="0"/>
              <a:t>hazırlanan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dokümanı</a:t>
            </a:r>
            <a:r>
              <a:rPr lang="en-GB" dirty="0" smtClean="0"/>
              <a:t>, </a:t>
            </a:r>
            <a:r>
              <a:rPr lang="en-GB" dirty="0" err="1" smtClean="0"/>
              <a:t>kullanılmaması</a:t>
            </a:r>
            <a:r>
              <a:rPr lang="en-GB" dirty="0" smtClean="0"/>
              <a:t> </a:t>
            </a:r>
            <a:r>
              <a:rPr lang="en-GB" dirty="0" err="1" smtClean="0"/>
              <a:t>uyarısına</a:t>
            </a:r>
            <a:r>
              <a:rPr lang="en-GB" dirty="0" smtClean="0"/>
              <a:t> ragmen, </a:t>
            </a:r>
            <a:r>
              <a:rPr lang="en-GB" dirty="0" err="1" smtClean="0"/>
              <a:t>sınav</a:t>
            </a:r>
            <a:r>
              <a:rPr lang="en-GB" dirty="0" smtClean="0"/>
              <a:t> </a:t>
            </a:r>
            <a:r>
              <a:rPr lang="en-GB" dirty="0" err="1" smtClean="0"/>
              <a:t>sırasında</a:t>
            </a:r>
            <a:r>
              <a:rPr lang="en-GB" dirty="0" smtClean="0"/>
              <a:t> </a:t>
            </a:r>
            <a:r>
              <a:rPr lang="en-GB" dirty="0" err="1" smtClean="0"/>
              <a:t>kullanmak</a:t>
            </a:r>
            <a:endParaRPr lang="en-GB" dirty="0" smtClean="0"/>
          </a:p>
          <a:p>
            <a:r>
              <a:rPr lang="en-GB" dirty="0" err="1" smtClean="0"/>
              <a:t>Kağıtlara</a:t>
            </a:r>
            <a:r>
              <a:rPr lang="en-GB" dirty="0" smtClean="0"/>
              <a:t> </a:t>
            </a:r>
            <a:r>
              <a:rPr lang="en-GB" dirty="0" err="1" smtClean="0"/>
              <a:t>yazılmış</a:t>
            </a:r>
            <a:r>
              <a:rPr lang="en-GB" dirty="0" smtClean="0"/>
              <a:t> </a:t>
            </a:r>
            <a:r>
              <a:rPr lang="en-GB" dirty="0" err="1" smtClean="0"/>
              <a:t>notlar</a:t>
            </a:r>
            <a:endParaRPr lang="en-GB" dirty="0" smtClean="0"/>
          </a:p>
          <a:p>
            <a:r>
              <a:rPr lang="en-GB" dirty="0" err="1" smtClean="0"/>
              <a:t>Sıralara</a:t>
            </a:r>
            <a:r>
              <a:rPr lang="en-GB" dirty="0" smtClean="0"/>
              <a:t>, </a:t>
            </a:r>
            <a:r>
              <a:rPr lang="en-GB" dirty="0" err="1" smtClean="0"/>
              <a:t>hesap</a:t>
            </a:r>
            <a:r>
              <a:rPr lang="en-GB" dirty="0" smtClean="0"/>
              <a:t> </a:t>
            </a:r>
            <a:r>
              <a:rPr lang="en-GB" dirty="0" err="1" smtClean="0"/>
              <a:t>makinelerinin</a:t>
            </a:r>
            <a:r>
              <a:rPr lang="en-GB" dirty="0" smtClean="0"/>
              <a:t> </a:t>
            </a:r>
            <a:r>
              <a:rPr lang="en-GB" dirty="0" err="1" smtClean="0"/>
              <a:t>arkasına</a:t>
            </a:r>
            <a:r>
              <a:rPr lang="en-GB" dirty="0" smtClean="0"/>
              <a:t> </a:t>
            </a:r>
            <a:r>
              <a:rPr lang="en-GB" dirty="0" err="1" smtClean="0"/>
              <a:t>ya</a:t>
            </a:r>
            <a:r>
              <a:rPr lang="en-GB" dirty="0" smtClean="0"/>
              <a:t> da </a:t>
            </a:r>
            <a:r>
              <a:rPr lang="en-GB" dirty="0" err="1" smtClean="0"/>
              <a:t>duvarlara</a:t>
            </a:r>
            <a:r>
              <a:rPr lang="en-GB" dirty="0" smtClean="0"/>
              <a:t> </a:t>
            </a:r>
            <a:r>
              <a:rPr lang="en-GB" dirty="0" err="1" smtClean="0"/>
              <a:t>yazılmış</a:t>
            </a:r>
            <a:r>
              <a:rPr lang="en-GB" dirty="0" smtClean="0"/>
              <a:t> </a:t>
            </a:r>
            <a:r>
              <a:rPr lang="en-GB" dirty="0" err="1" smtClean="0"/>
              <a:t>notlar</a:t>
            </a:r>
            <a:endParaRPr lang="en-GB" dirty="0" smtClean="0"/>
          </a:p>
          <a:p>
            <a:r>
              <a:rPr lang="en-GB" dirty="0" err="1" smtClean="0"/>
              <a:t>Vücuda</a:t>
            </a:r>
            <a:r>
              <a:rPr lang="en-GB" dirty="0" smtClean="0"/>
              <a:t> </a:t>
            </a:r>
            <a:r>
              <a:rPr lang="en-GB" dirty="0" err="1" smtClean="0"/>
              <a:t>yazılan</a:t>
            </a:r>
            <a:r>
              <a:rPr lang="en-GB" dirty="0" smtClean="0"/>
              <a:t> </a:t>
            </a:r>
            <a:r>
              <a:rPr lang="en-GB" dirty="0" err="1" smtClean="0"/>
              <a:t>notlar</a:t>
            </a:r>
            <a:endParaRPr lang="en-GB" dirty="0" smtClean="0"/>
          </a:p>
          <a:p>
            <a:r>
              <a:rPr lang="en-GB" dirty="0" err="1" smtClean="0"/>
              <a:t>Cep</a:t>
            </a:r>
            <a:r>
              <a:rPr lang="en-GB" dirty="0" smtClean="0"/>
              <a:t> </a:t>
            </a:r>
            <a:r>
              <a:rPr lang="en-GB" dirty="0" err="1" smtClean="0"/>
              <a:t>telefonu</a:t>
            </a:r>
            <a:r>
              <a:rPr lang="en-GB" dirty="0" smtClean="0"/>
              <a:t>, </a:t>
            </a:r>
            <a:r>
              <a:rPr lang="en-GB" dirty="0" err="1" smtClean="0"/>
              <a:t>akıllı</a:t>
            </a:r>
            <a:r>
              <a:rPr lang="en-GB" dirty="0" smtClean="0"/>
              <a:t> </a:t>
            </a:r>
            <a:r>
              <a:rPr lang="en-GB" dirty="0" err="1" smtClean="0"/>
              <a:t>saat</a:t>
            </a:r>
            <a:r>
              <a:rPr lang="en-GB" dirty="0" smtClean="0"/>
              <a:t> </a:t>
            </a:r>
            <a:r>
              <a:rPr lang="en-GB" dirty="0" err="1" smtClean="0"/>
              <a:t>ya</a:t>
            </a:r>
            <a:r>
              <a:rPr lang="en-GB" dirty="0" smtClean="0"/>
              <a:t> da </a:t>
            </a:r>
            <a:r>
              <a:rPr lang="en-GB" dirty="0" err="1" smtClean="0"/>
              <a:t>akıllı</a:t>
            </a:r>
            <a:r>
              <a:rPr lang="en-GB" dirty="0" smtClean="0"/>
              <a:t> </a:t>
            </a:r>
            <a:r>
              <a:rPr lang="en-GB" dirty="0" err="1" smtClean="0"/>
              <a:t>gözlük</a:t>
            </a:r>
            <a:r>
              <a:rPr lang="en-GB" dirty="0" smtClean="0"/>
              <a:t> </a:t>
            </a:r>
            <a:r>
              <a:rPr lang="en-GB" dirty="0" err="1" smtClean="0"/>
              <a:t>kullanmak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907597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err="1" smtClean="0"/>
              <a:t>Kopya</a:t>
            </a:r>
            <a:r>
              <a:rPr lang="en-GB" dirty="0" smtClean="0"/>
              <a:t> 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 smtClean="0"/>
              <a:t>Sınav</a:t>
            </a:r>
            <a:r>
              <a:rPr lang="en-GB" dirty="0" smtClean="0"/>
              <a:t> </a:t>
            </a:r>
            <a:r>
              <a:rPr lang="en-GB" dirty="0" err="1" smtClean="0"/>
              <a:t>devam</a:t>
            </a:r>
            <a:r>
              <a:rPr lang="en-GB" dirty="0" smtClean="0"/>
              <a:t> </a:t>
            </a:r>
            <a:r>
              <a:rPr lang="en-GB" dirty="0" err="1" smtClean="0"/>
              <a:t>ederken</a:t>
            </a:r>
            <a:r>
              <a:rPr lang="en-GB" dirty="0" smtClean="0"/>
              <a:t>, </a:t>
            </a:r>
            <a:r>
              <a:rPr lang="en-GB" dirty="0" err="1" smtClean="0"/>
              <a:t>gurup</a:t>
            </a:r>
            <a:r>
              <a:rPr lang="en-GB" dirty="0" smtClean="0"/>
              <a:t> </a:t>
            </a:r>
            <a:r>
              <a:rPr lang="en-GB" dirty="0" err="1" smtClean="0"/>
              <a:t>çalışması</a:t>
            </a:r>
            <a:r>
              <a:rPr lang="en-GB" dirty="0" smtClean="0"/>
              <a:t> </a:t>
            </a:r>
            <a:r>
              <a:rPr lang="en-GB" dirty="0" err="1" smtClean="0"/>
              <a:t>yapılmaması</a:t>
            </a:r>
            <a:r>
              <a:rPr lang="en-GB" dirty="0" smtClean="0"/>
              <a:t> </a:t>
            </a:r>
            <a:r>
              <a:rPr lang="en-GB" dirty="0" err="1" smtClean="0"/>
              <a:t>uyarılarına</a:t>
            </a:r>
            <a:r>
              <a:rPr lang="en-GB" dirty="0" smtClean="0"/>
              <a:t> </a:t>
            </a:r>
            <a:r>
              <a:rPr lang="en-GB" dirty="0" err="1" smtClean="0"/>
              <a:t>rağmen</a:t>
            </a:r>
            <a:endParaRPr lang="en-GB" dirty="0" smtClean="0"/>
          </a:p>
          <a:p>
            <a:r>
              <a:rPr lang="en-GB" dirty="0" err="1" smtClean="0"/>
              <a:t>Sınava</a:t>
            </a:r>
            <a:r>
              <a:rPr lang="en-GB" dirty="0" smtClean="0"/>
              <a:t> </a:t>
            </a:r>
            <a:r>
              <a:rPr lang="en-GB" dirty="0" err="1" smtClean="0"/>
              <a:t>giren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diğer</a:t>
            </a:r>
            <a:r>
              <a:rPr lang="en-GB" dirty="0" smtClean="0"/>
              <a:t> </a:t>
            </a:r>
            <a:r>
              <a:rPr lang="en-GB" dirty="0" err="1" smtClean="0"/>
              <a:t>kişinin</a:t>
            </a:r>
            <a:r>
              <a:rPr lang="en-GB" dirty="0" smtClean="0"/>
              <a:t> </a:t>
            </a:r>
            <a:r>
              <a:rPr lang="en-GB" dirty="0" err="1" smtClean="0"/>
              <a:t>yazdıklarını</a:t>
            </a:r>
            <a:r>
              <a:rPr lang="en-GB" dirty="0" smtClean="0"/>
              <a:t> </a:t>
            </a:r>
            <a:r>
              <a:rPr lang="en-GB" dirty="0" err="1" smtClean="0"/>
              <a:t>kullanmak</a:t>
            </a:r>
            <a:endParaRPr lang="en-GB" dirty="0" smtClean="0"/>
          </a:p>
          <a:p>
            <a:r>
              <a:rPr lang="en-GB" dirty="0" err="1" smtClean="0"/>
              <a:t>Kağıt</a:t>
            </a:r>
            <a:r>
              <a:rPr lang="en-GB" dirty="0" smtClean="0"/>
              <a:t> </a:t>
            </a:r>
            <a:r>
              <a:rPr lang="en-GB" dirty="0" err="1" smtClean="0"/>
              <a:t>değiştirmek</a:t>
            </a:r>
            <a:endParaRPr lang="en-GB" dirty="0" smtClean="0"/>
          </a:p>
          <a:p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diğer</a:t>
            </a:r>
            <a:r>
              <a:rPr lang="en-GB" dirty="0" smtClean="0"/>
              <a:t> </a:t>
            </a:r>
            <a:r>
              <a:rPr lang="en-GB" dirty="0" err="1" smtClean="0"/>
              <a:t>kişinin</a:t>
            </a:r>
            <a:r>
              <a:rPr lang="en-GB" dirty="0" smtClean="0"/>
              <a:t> </a:t>
            </a:r>
            <a:r>
              <a:rPr lang="en-GB" dirty="0" err="1" smtClean="0"/>
              <a:t>yerine</a:t>
            </a:r>
            <a:r>
              <a:rPr lang="en-GB" dirty="0" smtClean="0"/>
              <a:t> </a:t>
            </a:r>
            <a:r>
              <a:rPr lang="en-GB" dirty="0" err="1" smtClean="0"/>
              <a:t>sınava</a:t>
            </a:r>
            <a:r>
              <a:rPr lang="en-GB" dirty="0" smtClean="0"/>
              <a:t> </a:t>
            </a:r>
            <a:r>
              <a:rPr lang="en-GB" dirty="0" err="1" smtClean="0"/>
              <a:t>girmek</a:t>
            </a:r>
            <a:endParaRPr lang="en-GB" dirty="0" smtClean="0"/>
          </a:p>
          <a:p>
            <a:r>
              <a:rPr lang="en-GB" dirty="0" err="1" smtClean="0"/>
              <a:t>Birbiriyle</a:t>
            </a:r>
            <a:r>
              <a:rPr lang="en-GB" dirty="0" smtClean="0"/>
              <a:t> </a:t>
            </a:r>
            <a:r>
              <a:rPr lang="en-GB" dirty="0" err="1" smtClean="0"/>
              <a:t>konuşmak</a:t>
            </a:r>
            <a:endParaRPr lang="en-GB" dirty="0"/>
          </a:p>
          <a:p>
            <a:r>
              <a:rPr lang="en-GB" dirty="0" smtClean="0"/>
              <a:t>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4031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err="1" smtClean="0"/>
              <a:t>Açık</a:t>
            </a:r>
            <a:r>
              <a:rPr lang="en-GB" dirty="0" smtClean="0"/>
              <a:t> </a:t>
            </a:r>
            <a:r>
              <a:rPr lang="en-GB" dirty="0" err="1" smtClean="0"/>
              <a:t>kaynak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“take-home”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7752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err="1" smtClean="0"/>
              <a:t>Yasa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mevzuatlarda</a:t>
            </a:r>
            <a:r>
              <a:rPr lang="en-GB" dirty="0" smtClean="0"/>
              <a:t> </a:t>
            </a:r>
            <a:r>
              <a:rPr lang="en-GB" dirty="0" err="1" smtClean="0"/>
              <a:t>kopya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YÜKSEKÖĞRETİM KURUMLARI ÖĞRENCİ DİSİPLİN </a:t>
            </a:r>
            <a:r>
              <a:rPr lang="en-GB" dirty="0" smtClean="0"/>
              <a:t>YÖNETMELİĞİ</a:t>
            </a:r>
          </a:p>
          <a:p>
            <a:r>
              <a:rPr lang="en-GB" dirty="0" smtClean="0"/>
              <a:t>MADDE </a:t>
            </a:r>
            <a:r>
              <a:rPr lang="en-GB" dirty="0"/>
              <a:t>5 – (1) </a:t>
            </a:r>
            <a:r>
              <a:rPr lang="en-GB" dirty="0" err="1"/>
              <a:t>Kınama</a:t>
            </a:r>
            <a:r>
              <a:rPr lang="en-GB" dirty="0"/>
              <a:t> </a:t>
            </a:r>
            <a:r>
              <a:rPr lang="en-GB" dirty="0" err="1"/>
              <a:t>cezasını</a:t>
            </a:r>
            <a:r>
              <a:rPr lang="en-GB" dirty="0"/>
              <a:t> </a:t>
            </a:r>
            <a:r>
              <a:rPr lang="en-GB" dirty="0" err="1"/>
              <a:t>gerektiren</a:t>
            </a:r>
            <a:r>
              <a:rPr lang="en-GB" dirty="0"/>
              <a:t> </a:t>
            </a:r>
            <a:r>
              <a:rPr lang="en-GB" dirty="0" err="1"/>
              <a:t>eylemler</a:t>
            </a:r>
            <a:r>
              <a:rPr lang="en-GB" dirty="0"/>
              <a:t> </a:t>
            </a:r>
            <a:r>
              <a:rPr lang="en-GB" dirty="0" err="1"/>
              <a:t>şunlardır</a:t>
            </a:r>
            <a:r>
              <a:rPr lang="en-GB" dirty="0" smtClean="0"/>
              <a:t>;</a:t>
            </a:r>
          </a:p>
          <a:p>
            <a:pPr marL="0" indent="0">
              <a:buNone/>
            </a:pPr>
            <a:r>
              <a:rPr lang="en-GB" dirty="0" smtClean="0"/>
              <a:t>…</a:t>
            </a:r>
          </a:p>
          <a:p>
            <a:pPr marL="0" indent="0">
              <a:buNone/>
            </a:pPr>
            <a:r>
              <a:rPr lang="en-GB" dirty="0"/>
              <a:t>d) </a:t>
            </a:r>
            <a:r>
              <a:rPr lang="en-GB" dirty="0" err="1"/>
              <a:t>Sınavlarda</a:t>
            </a:r>
            <a:r>
              <a:rPr lang="en-GB" dirty="0"/>
              <a:t> </a:t>
            </a:r>
            <a:r>
              <a:rPr lang="en-GB" dirty="0" err="1"/>
              <a:t>kopyaya</a:t>
            </a:r>
            <a:r>
              <a:rPr lang="en-GB" dirty="0"/>
              <a:t> </a:t>
            </a:r>
            <a:r>
              <a:rPr lang="en-GB" dirty="0" err="1"/>
              <a:t>teşebbüs</a:t>
            </a:r>
            <a:r>
              <a:rPr lang="en-GB" dirty="0"/>
              <a:t> </a:t>
            </a:r>
            <a:r>
              <a:rPr lang="en-GB" dirty="0" err="1"/>
              <a:t>etmek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70056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227</Words>
  <Application>Microsoft Office PowerPoint</Application>
  <PresentationFormat>Geniş ekran</PresentationFormat>
  <Paragraphs>36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Kopya Nedir?</vt:lpstr>
      <vt:lpstr>PowerPoint Sunusu</vt:lpstr>
      <vt:lpstr>PowerPoint Sunusu</vt:lpstr>
      <vt:lpstr>PowerPoint Sunusu</vt:lpstr>
      <vt:lpstr>PowerPoint Sunusu</vt:lpstr>
      <vt:lpstr>Kopya (1)</vt:lpstr>
      <vt:lpstr>Kopya (2)</vt:lpstr>
      <vt:lpstr>Açık kaynak ve “take-home”</vt:lpstr>
      <vt:lpstr>Yasa ve mevzuatlarda kopya</vt:lpstr>
      <vt:lpstr>Yasa ve mevzuatlarda kopya</vt:lpstr>
      <vt:lpstr>Yasa ve mevzuatlarda kopya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Kopya Nedir?</dc:title>
  <dc:creator>Altug Yalcintas</dc:creator>
  <cp:lastModifiedBy>Altug Yalcintas</cp:lastModifiedBy>
  <cp:revision>8</cp:revision>
  <dcterms:created xsi:type="dcterms:W3CDTF">2018-10-01T10:40:32Z</dcterms:created>
  <dcterms:modified xsi:type="dcterms:W3CDTF">2020-12-02T10:44:54Z</dcterms:modified>
</cp:coreProperties>
</file>