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68" r:id="rId6"/>
    <p:sldId id="260" r:id="rId7"/>
    <p:sldId id="267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6"/>
    <p:restoredTop sz="95761"/>
  </p:normalViewPr>
  <p:slideViewPr>
    <p:cSldViewPr snapToGrid="0" snapToObjects="1">
      <p:cViewPr>
        <p:scale>
          <a:sx n="81" d="100"/>
          <a:sy n="81" d="100"/>
        </p:scale>
        <p:origin x="-536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sub-bracnh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118-494.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patrimony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495-682.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perliminary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894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683-1027.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704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Exxcept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405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clausus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55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646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fifth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351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unjust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enrichment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76566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derogat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4535256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488</TotalTime>
  <Words>530</Words>
  <Application>Microsoft Macintosh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Branches of Law II</vt:lpstr>
      <vt:lpstr>Branches of Law II</vt:lpstr>
      <vt:lpstr>Branches of Law II</vt:lpstr>
      <vt:lpstr>Branches of Law II</vt:lpstr>
      <vt:lpstr>Branches of Law II</vt:lpstr>
      <vt:lpstr>Branches of Law II</vt:lpstr>
      <vt:lpstr>Branches of Law 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36</cp:revision>
  <dcterms:created xsi:type="dcterms:W3CDTF">2020-11-22T17:45:05Z</dcterms:created>
  <dcterms:modified xsi:type="dcterms:W3CDTF">2020-11-24T07:31:15Z</dcterms:modified>
</cp:coreProperties>
</file>