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8" r:id="rId6"/>
    <p:sldId id="260" r:id="rId7"/>
    <p:sldId id="267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/>
    <p:restoredTop sz="95761"/>
  </p:normalViewPr>
  <p:slideViewPr>
    <p:cSldViewPr snapToGrid="0" snapToObjects="1">
      <p:cViewPr>
        <p:scale>
          <a:sx n="81" d="100"/>
          <a:sy n="81" d="100"/>
        </p:scale>
        <p:origin x="-536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D10C97-E369-B044-9BC6-4E814E1C6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basıc</a:t>
            </a:r>
            <a:r>
              <a:rPr lang="tr-TR" dirty="0"/>
              <a:t> </a:t>
            </a:r>
            <a:r>
              <a:rPr lang="tr-TR" dirty="0" err="1"/>
              <a:t>prıncıples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dirty="0" err="1"/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9E2EEE5-1534-DA43-9C84-348CD16109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121791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sub-bracnh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art. 118-494.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comprises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engagement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invalidity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divorce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spouses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monatary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adoption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5792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patrimony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495-682.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perliminary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894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4th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683-1027.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claimed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on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704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Exxcept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405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clausus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5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646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fifth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351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unjust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enrichment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Besides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non-execution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76566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applyed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derogat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generli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4535256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488</TotalTime>
  <Words>530</Words>
  <Application>Microsoft Macintosh PowerPoint</Application>
  <PresentationFormat>Geniş ekran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Introductıon to basıc prıncıples and fundamental concepts of law</vt:lpstr>
      <vt:lpstr>Branches of Law II</vt:lpstr>
      <vt:lpstr>Branches of Law II</vt:lpstr>
      <vt:lpstr>Branches of Law II</vt:lpstr>
      <vt:lpstr>Branches of Law II</vt:lpstr>
      <vt:lpstr>Branches of Law II</vt:lpstr>
      <vt:lpstr>Branches of Law II</vt:lpstr>
      <vt:lpstr>Branches of Law II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36</cp:revision>
  <dcterms:created xsi:type="dcterms:W3CDTF">2020-11-22T17:45:05Z</dcterms:created>
  <dcterms:modified xsi:type="dcterms:W3CDTF">2020-11-24T07:31:15Z</dcterms:modified>
</cp:coreProperties>
</file>