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3" r:id="rId3"/>
    <p:sldId id="269" r:id="rId5"/>
    <p:sldId id="272" r:id="rId6"/>
    <p:sldId id="276" r:id="rId7"/>
    <p:sldId id="33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643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tr-TR" altLang="tr-TR" dirty="0"/>
            </a:fld>
            <a:endParaRPr lang="tr-TR" altLang="tr-TR" dirty="0"/>
          </a:p>
        </p:txBody>
      </p:sp>
      <p:sp>
        <p:nvSpPr>
          <p:cNvPr id="146435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46436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tr-TR" altLang="tr-T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257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tr-TR" altLang="tr-TR" dirty="0"/>
            </a:fld>
            <a:endParaRPr lang="tr-TR" altLang="tr-TR" dirty="0"/>
          </a:p>
        </p:txBody>
      </p:sp>
      <p:sp>
        <p:nvSpPr>
          <p:cNvPr id="152579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52580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tr-TR" altLang="tr-T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565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tr-TR" altLang="tr-TR" dirty="0"/>
            </a:fld>
            <a:endParaRPr lang="tr-TR" altLang="tr-TR" dirty="0"/>
          </a:p>
        </p:txBody>
      </p:sp>
      <p:sp>
        <p:nvSpPr>
          <p:cNvPr id="155651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55652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tr-TR" altLang="tr-T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974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tr-TR" altLang="tr-TR" dirty="0"/>
            </a:fld>
            <a:endParaRPr lang="tr-TR" altLang="tr-TR" dirty="0"/>
          </a:p>
        </p:txBody>
      </p:sp>
      <p:sp>
        <p:nvSpPr>
          <p:cNvPr id="159747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5974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tr-TR" altLang="tr-T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8610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altLang="tr-TR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Talep </a:t>
            </a:r>
            <a:endParaRPr kumimoji="0" lang="tr-TR" altLang="tr-TR" sz="3000" b="0" i="0" u="none" strike="noStrike" kern="1200" cap="small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9939" name="Rectangle 3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/>
              <a:t>Tüketicinin herhangi bir zaman diliminde herhangi bir mal ya da hizmeti satın almaya hazır olduğu miktar</a:t>
            </a:r>
            <a:endParaRPr lang="tr-TR" altLang="tr-TR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tr-TR" altLang="tr-TR" dirty="0"/>
          </a:p>
          <a:p>
            <a:pPr marL="0" indent="0"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tr-TR" alt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4754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altLang="tr-TR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Algilanmayan İhtİyaçlar</a:t>
            </a:r>
            <a:endParaRPr kumimoji="0" lang="tr-TR" altLang="tr-TR" sz="3000" b="0" i="0" u="none" strike="noStrike" kern="1200" cap="small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083" name="Rectangle 3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/>
              <a:t>Sağlık politikalarının ve planlarının en önemli amaçlarından biri, ihtiyaçları algılanır hale getirmektir 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sağlık eğitimi 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tarama programları</a:t>
            </a:r>
            <a:endParaRPr lang="tr-TR" altLang="tr-TR" dirty="0"/>
          </a:p>
          <a:p>
            <a:pPr lvl="1" eaLnBrk="1" hangingPunct="1">
              <a:buNone/>
            </a:pPr>
            <a:endParaRPr lang="tr-TR" altLang="tr-TR" dirty="0"/>
          </a:p>
          <a:p>
            <a:pPr marL="0" indent="0"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tr-TR" alt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7826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altLang="tr-TR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Epİdemİyolojİk yaklaşim</a:t>
            </a:r>
            <a:endParaRPr kumimoji="0" lang="tr-TR" altLang="tr-TR" sz="3000" b="0" i="0" u="none" strike="noStrike" kern="1200" cap="small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9155" name="Rectangle 3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/>
              <a:t>Epidemiyolojik göstergeler ile bölgesel ya da ülke genelinde sağlık ihtiyaçları belirlenir </a:t>
            </a:r>
            <a:endParaRPr lang="tr-TR" altLang="tr-TR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tr-TR" altLang="tr-TR" dirty="0"/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tr-TR" alt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22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altLang="tr-TR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Sosyal göstergeler yaklaşimi</a:t>
            </a:r>
            <a:endParaRPr kumimoji="0" lang="tr-TR" altLang="tr-TR" sz="3000" b="0" i="0" u="none" strike="noStrike" kern="1200" cap="small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3251" name="Rectangle 3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/>
              <a:t>Temel varsayım, toplumun çeşitli sosyal göstergeleri aracılığı ile sağlık ihtiyaçlarının belirlenebileceğidir</a:t>
            </a:r>
            <a:endParaRPr lang="tr-TR" altLang="tr-TR" dirty="0"/>
          </a:p>
          <a:p>
            <a:pPr marL="0" indent="0"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tr-TR" alt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tr-TR" altLang="tr-TR" dirty="0">
                <a:sym typeface="+mn-ea"/>
              </a:rPr>
              <a:t>Bu sosyal özellikler arasında gelir durumu, eğitim durumu, suç oranları, işsizlik, konut durumu ve çevre koşulları sayılabilir</a:t>
            </a:r>
            <a:endParaRPr lang="tr-TR" altLang="tr-TR" dirty="0"/>
          </a:p>
          <a:p>
            <a:pPr marL="0" indent="0"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649</Words>
  <Application>WPS Presentation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20" baseType="lpstr">
      <vt:lpstr>Arial</vt:lpstr>
      <vt:lpstr>SimSun</vt:lpstr>
      <vt:lpstr>Wingdings</vt:lpstr>
      <vt:lpstr/>
      <vt:lpstr>Arial Unicode MS</vt:lpstr>
      <vt:lpstr>Calibri Light</vt:lpstr>
      <vt:lpstr>Calibri</vt:lpstr>
      <vt:lpstr>Microsoft YaHei</vt:lpstr>
      <vt:lpstr>Wingdings 2</vt:lpstr>
      <vt:lpstr>Verdana</vt:lpstr>
      <vt:lpstr>Times New Roman</vt:lpstr>
      <vt:lpstr>Impact</vt:lpstr>
      <vt:lpstr>Wingdings</vt:lpstr>
      <vt:lpstr>Segoe Print</vt:lpstr>
      <vt:lpstr>Office Theme</vt:lpstr>
      <vt:lpstr>Talep </vt:lpstr>
      <vt:lpstr>Algilanmayan İhtİyaçlar</vt:lpstr>
      <vt:lpstr>Epİdemİyolojİk yaklaşim</vt:lpstr>
      <vt:lpstr>Sosyal göstergeler yaklaşimi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LENOVO</dc:creator>
  <cp:lastModifiedBy>Nesibe Uzel Yar</cp:lastModifiedBy>
  <cp:revision>2</cp:revision>
  <dcterms:created xsi:type="dcterms:W3CDTF">2020-02-06T13:49:51Z</dcterms:created>
  <dcterms:modified xsi:type="dcterms:W3CDTF">2020-02-06T13:54:55Z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