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4" r:id="rId3"/>
    <p:sldId id="262" r:id="rId4"/>
    <p:sldId id="268" r:id="rId5"/>
    <p:sldId id="270" r:id="rId6"/>
    <p:sldId id="269" r:id="rId7"/>
    <p:sldId id="271" r:id="rId8"/>
    <p:sldId id="292" r:id="rId9"/>
    <p:sldId id="261" r:id="rId10"/>
    <p:sldId id="25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9F41-655E-4C8B-8898-286C6BB9E3B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6A44-ABB8-49E0-B457-95450AF5A2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14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1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65-90</a:t>
            </a:r>
          </a:p>
          <a:p>
            <a:r>
              <a:rPr lang="tr-TR" dirty="0" smtClean="0"/>
              <a:t>120-170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6A44-ABB8-49E0-B457-95450AF5A25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73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29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78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2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5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33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7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4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54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5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21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3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12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52A7-1A82-4B34-8EF7-230A16B7F427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3410-4BF6-4DD4-BA6D-10CCA29554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0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519533" y="2219927"/>
            <a:ext cx="3672468" cy="45426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560423"/>
            <a:ext cx="2701214" cy="429757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211767" y="41787"/>
            <a:ext cx="9144000" cy="2178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 ve KAZ </a:t>
            </a:r>
          </a:p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KULUÇKASI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582914" y="2076372"/>
            <a:ext cx="3003867" cy="2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519533" y="2219927"/>
            <a:ext cx="3672468" cy="45426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560423"/>
            <a:ext cx="2701214" cy="429757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211767" y="41787"/>
            <a:ext cx="9144000" cy="2178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 ve KAZ </a:t>
            </a:r>
          </a:p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KULUÇKASI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582914" y="2076372"/>
            <a:ext cx="3003867" cy="2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62575" t="17232" r="13857" b="33786"/>
          <a:stretch/>
        </p:blipFill>
        <p:spPr>
          <a:xfrm>
            <a:off x="23444" y="0"/>
            <a:ext cx="10726617" cy="684016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67487" t="54247" r="18414" b="24692"/>
          <a:stretch/>
        </p:blipFill>
        <p:spPr>
          <a:xfrm rot="16200000">
            <a:off x="10028507" y="1344151"/>
            <a:ext cx="2664198" cy="12210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72094" t="58889" r="17184" b="26227"/>
          <a:stretch/>
        </p:blipFill>
        <p:spPr>
          <a:xfrm rot="16200000">
            <a:off x="9789537" y="4188705"/>
            <a:ext cx="3142139" cy="1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721" y="119797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Öncesi Uygulamalar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721" y="1445360"/>
            <a:ext cx="11383538" cy="48428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Kuluçkalık yumurtalar sağlıklı ve satılabilir palaz verimi için kuluçka öncesinde oldukça özenle ele alınmalıdır.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Maksimum kuluçka randımanı için önemli periyotlardan birisi bu dönemdir.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 sıcaklığının yanlış ve dalgalı olması çıkış gücünü önemli ölçüde olumsuz etkileyecektir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722" y="175554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Toplama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210" y="1501117"/>
            <a:ext cx="11450444" cy="49777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Ördeklerin yumurtlamaları sabah erken saatlerde yoğunlaşmaktadır. Bu yüzden sabah saatlerinde olabildiğince sık yumurta toplanmalıdır. Altlığın kuru olması ve köşelere ekstra sap-saman atılması daha temiz kuluçkalık yumurta </a:t>
            </a:r>
            <a:r>
              <a:rPr lang="tr-T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eldesini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sağlayacaktır.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Kazlarda ise günlük en az 4 defa yumurta toplanmalıdır.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7" y="-7078"/>
            <a:ext cx="10292576" cy="68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336" y="434896"/>
            <a:ext cx="11617711" cy="61220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Yumurtalar plastik veya karton </a:t>
            </a:r>
            <a:r>
              <a:rPr lang="tr-T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viyoller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toplanabilir. Burada önemli husus kuluçkalık yumurtaların çalkalanmaması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veya sarsılmamasıdır. 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çiftliklerde kümesin belirli kısımları tel örgü ile akşamları kapatılır sabah ışıklar açılır açılmaz tekrar açılır ve böylece nispeten temiz olan bu bölgelere ördeklerin daha fazla yumurtlaması sağlanmış olur.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Ekstansif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yarı </a:t>
            </a:r>
            <a:r>
              <a:rPr lang="tr-T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entansif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yetiştirme sistemlerinde yumurtalar güneşe maruz kalmadan sıklıkla toplanmalıdır.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0"/>
            <a:ext cx="9801922" cy="68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Kalitesi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4679" y="1814474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Ağırlığı</a:t>
            </a:r>
          </a:p>
          <a:p>
            <a:pPr lvl="1" algn="just">
              <a:lnSpc>
                <a:spcPct val="20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Şekli</a:t>
            </a:r>
          </a:p>
          <a:p>
            <a:pPr lvl="2" algn="just">
              <a:lnSpc>
                <a:spcPct val="20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Kabuk Kalitesi</a:t>
            </a:r>
          </a:p>
          <a:p>
            <a:pPr lvl="3" algn="just">
              <a:lnSpc>
                <a:spcPct val="20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İç Kalitesi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083" y="253612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Fumigasyon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083" y="2193615"/>
            <a:ext cx="54956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m</a:t>
            </a:r>
            <a:r>
              <a:rPr lang="tr-TR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alan için ortalama</a:t>
            </a:r>
          </a:p>
          <a:p>
            <a:pPr marL="0" indent="0">
              <a:buNone/>
            </a:pP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g potasyum permanganat</a:t>
            </a:r>
          </a:p>
          <a:p>
            <a:pPr marL="0" indent="0">
              <a:buNone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ml </a:t>
            </a:r>
            <a:r>
              <a:rPr lang="tr-T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formalin</a:t>
            </a: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196" t="504" r="52941" b="3056"/>
          <a:stretch/>
        </p:blipFill>
        <p:spPr>
          <a:xfrm>
            <a:off x="7019692" y="23954"/>
            <a:ext cx="4190292" cy="311044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0310" t="25317" r="74084" b="31719"/>
          <a:stretch/>
        </p:blipFill>
        <p:spPr>
          <a:xfrm>
            <a:off x="7019692" y="3276783"/>
            <a:ext cx="4177991" cy="35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219</Words>
  <Application>Microsoft Office PowerPoint</Application>
  <PresentationFormat>Geniş ekran</PresentationFormat>
  <Paragraphs>40</Paragraphs>
  <Slides>10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Kuluçka Öncesi Uygulamalar</vt:lpstr>
      <vt:lpstr>Yumurta Toplama</vt:lpstr>
      <vt:lpstr>PowerPoint Sunusu</vt:lpstr>
      <vt:lpstr>PowerPoint Sunusu</vt:lpstr>
      <vt:lpstr>PowerPoint Sunusu</vt:lpstr>
      <vt:lpstr>Yumurta Kalitesi</vt:lpstr>
      <vt:lpstr>Fumigasyon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REVIEWER</dc:creator>
  <cp:lastModifiedBy>PC</cp:lastModifiedBy>
  <cp:revision>40</cp:revision>
  <dcterms:created xsi:type="dcterms:W3CDTF">2022-12-21T11:40:46Z</dcterms:created>
  <dcterms:modified xsi:type="dcterms:W3CDTF">2024-10-17T13:12:24Z</dcterms:modified>
</cp:coreProperties>
</file>