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69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641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1529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026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8740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464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734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344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748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33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13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612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59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150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67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39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B2232-8D57-4C36-BADB-291C5242A48B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A4001FB-700C-43D4-A57D-70FE87A31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70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03218" y="606548"/>
            <a:ext cx="9144000" cy="2387600"/>
          </a:xfrm>
        </p:spPr>
        <p:txBody>
          <a:bodyPr/>
          <a:lstStyle/>
          <a:p>
            <a:r>
              <a:rPr lang="tr-TR" dirty="0" err="1"/>
              <a:t>Üriner</a:t>
            </a:r>
            <a:r>
              <a:rPr lang="tr-TR" dirty="0"/>
              <a:t> Sistem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72125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0284" y="0"/>
            <a:ext cx="10066915" cy="6573982"/>
          </a:xfrm>
        </p:spPr>
        <p:txBody>
          <a:bodyPr numCol="3">
            <a:normAutofit/>
          </a:bodyPr>
          <a:lstStyle/>
          <a:p>
            <a:pPr fontAlgn="base"/>
            <a:r>
              <a:rPr lang="tr-TR" sz="2000" b="1" dirty="0"/>
              <a:t>PELVIS </a:t>
            </a:r>
            <a:endParaRPr lang="tr-TR" sz="2000" b="1" dirty="0" smtClean="0"/>
          </a:p>
          <a:p>
            <a:pPr fontAlgn="base"/>
            <a:r>
              <a:rPr lang="tr-TR" sz="2000" dirty="0" err="1" smtClean="0"/>
              <a:t>Pelvis</a:t>
            </a:r>
            <a:r>
              <a:rPr lang="tr-TR" sz="2000" dirty="0" smtClean="0"/>
              <a:t> </a:t>
            </a:r>
            <a:r>
              <a:rPr lang="tr-TR" sz="2000" dirty="0" err="1"/>
              <a:t>major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Pelvis</a:t>
            </a:r>
            <a:r>
              <a:rPr lang="tr-TR" sz="2000" dirty="0"/>
              <a:t> </a:t>
            </a:r>
            <a:r>
              <a:rPr lang="tr-TR" sz="2000" dirty="0" err="1"/>
              <a:t>minor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Linea</a:t>
            </a:r>
            <a:r>
              <a:rPr lang="tr-TR" sz="2000" dirty="0"/>
              <a:t> </a:t>
            </a:r>
            <a:r>
              <a:rPr lang="tr-TR" sz="2000" dirty="0" err="1"/>
              <a:t>terminalis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Linea</a:t>
            </a:r>
            <a:r>
              <a:rPr lang="tr-TR" sz="2000" dirty="0"/>
              <a:t> </a:t>
            </a:r>
            <a:r>
              <a:rPr lang="tr-TR" sz="2000" dirty="0" err="1"/>
              <a:t>arcuata</a:t>
            </a:r>
            <a:r>
              <a:rPr lang="tr-TR" sz="2000" dirty="0"/>
              <a:t>  </a:t>
            </a:r>
          </a:p>
          <a:p>
            <a:pPr fontAlgn="base"/>
            <a:r>
              <a:rPr lang="tr-TR" sz="2000" dirty="0" err="1"/>
              <a:t>Promontorium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Apertura</a:t>
            </a:r>
            <a:r>
              <a:rPr lang="tr-TR" sz="2000" dirty="0"/>
              <a:t> </a:t>
            </a:r>
            <a:r>
              <a:rPr lang="tr-TR" sz="2000" dirty="0" err="1"/>
              <a:t>pelvis</a:t>
            </a:r>
            <a:r>
              <a:rPr lang="tr-TR" sz="2000" dirty="0"/>
              <a:t> </a:t>
            </a:r>
            <a:r>
              <a:rPr lang="tr-TR" sz="2000" dirty="0" err="1"/>
              <a:t>inferior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Apertura</a:t>
            </a:r>
            <a:r>
              <a:rPr lang="tr-TR" sz="2000" dirty="0"/>
              <a:t> </a:t>
            </a:r>
            <a:r>
              <a:rPr lang="tr-TR" sz="2000" dirty="0" err="1"/>
              <a:t>pelvis</a:t>
            </a:r>
            <a:r>
              <a:rPr lang="tr-TR" sz="2000" dirty="0"/>
              <a:t> </a:t>
            </a:r>
            <a:r>
              <a:rPr lang="tr-TR" sz="2000" dirty="0" err="1"/>
              <a:t>inferior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Cavitas</a:t>
            </a:r>
            <a:r>
              <a:rPr lang="tr-TR" sz="2000" dirty="0"/>
              <a:t> </a:t>
            </a:r>
            <a:r>
              <a:rPr lang="tr-TR" sz="2000" dirty="0" err="1"/>
              <a:t>pelvica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/>
              <a:t>PELVIS’IİN ÇAPLARI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Apertura</a:t>
            </a:r>
            <a:r>
              <a:rPr lang="tr-TR" sz="2000" dirty="0"/>
              <a:t> </a:t>
            </a:r>
            <a:r>
              <a:rPr lang="tr-TR" sz="2000" dirty="0" err="1"/>
              <a:t>pelvis</a:t>
            </a:r>
            <a:r>
              <a:rPr lang="tr-TR" sz="2000" dirty="0"/>
              <a:t> </a:t>
            </a:r>
            <a:r>
              <a:rPr lang="tr-TR" sz="2000" dirty="0" err="1"/>
              <a:t>superior</a:t>
            </a:r>
            <a:r>
              <a:rPr lang="tr-TR" sz="2000" dirty="0"/>
              <a:t> çapları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Diamater</a:t>
            </a:r>
            <a:r>
              <a:rPr lang="tr-TR" sz="2000" dirty="0"/>
              <a:t> </a:t>
            </a:r>
            <a:r>
              <a:rPr lang="tr-TR" sz="2000" dirty="0" err="1"/>
              <a:t>conjugata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Diamater</a:t>
            </a:r>
            <a:r>
              <a:rPr lang="tr-TR" sz="2000" dirty="0"/>
              <a:t> </a:t>
            </a:r>
            <a:r>
              <a:rPr lang="tr-TR" sz="2000" dirty="0" err="1"/>
              <a:t>transversa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Diamater</a:t>
            </a:r>
            <a:r>
              <a:rPr lang="tr-TR" sz="2000" dirty="0"/>
              <a:t> </a:t>
            </a:r>
            <a:r>
              <a:rPr lang="tr-TR" sz="2000" dirty="0" err="1"/>
              <a:t>obliqua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Apertura</a:t>
            </a:r>
            <a:r>
              <a:rPr lang="tr-TR" sz="2000" dirty="0"/>
              <a:t> </a:t>
            </a:r>
            <a:r>
              <a:rPr lang="tr-TR" sz="2000" dirty="0" err="1"/>
              <a:t>pelvis</a:t>
            </a:r>
            <a:r>
              <a:rPr lang="tr-TR" sz="2000" dirty="0"/>
              <a:t> </a:t>
            </a:r>
            <a:r>
              <a:rPr lang="tr-TR" sz="2000" dirty="0" err="1"/>
              <a:t>inferior</a:t>
            </a:r>
            <a:r>
              <a:rPr lang="tr-TR" sz="2000" dirty="0"/>
              <a:t> çapları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Anteroposterior</a:t>
            </a:r>
            <a:r>
              <a:rPr lang="tr-TR" sz="2000" dirty="0"/>
              <a:t> çap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Transvers</a:t>
            </a:r>
            <a:r>
              <a:rPr lang="tr-TR" sz="2000" dirty="0"/>
              <a:t> çap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Oblik</a:t>
            </a:r>
            <a:r>
              <a:rPr lang="tr-TR" sz="2000" dirty="0"/>
              <a:t> çap </a:t>
            </a:r>
          </a:p>
          <a:p>
            <a:pPr fontAlgn="base"/>
            <a:r>
              <a:rPr lang="tr-TR" sz="2000" b="1" dirty="0"/>
              <a:t>PELVİS TİPLERİ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Gynecoid</a:t>
            </a:r>
            <a:r>
              <a:rPr lang="tr-TR" sz="2000" dirty="0"/>
              <a:t> tip </a:t>
            </a:r>
          </a:p>
          <a:p>
            <a:pPr fontAlgn="base"/>
            <a:r>
              <a:rPr lang="tr-TR" sz="2000" dirty="0" err="1"/>
              <a:t>Android</a:t>
            </a:r>
            <a:r>
              <a:rPr lang="tr-TR" sz="2000" dirty="0"/>
              <a:t> tip </a:t>
            </a:r>
          </a:p>
          <a:p>
            <a:pPr fontAlgn="base"/>
            <a:r>
              <a:rPr lang="tr-TR" sz="2000" dirty="0" err="1"/>
              <a:t>Anthropoid</a:t>
            </a:r>
            <a:r>
              <a:rPr lang="tr-TR" sz="2000" dirty="0"/>
              <a:t> tip </a:t>
            </a:r>
          </a:p>
          <a:p>
            <a:pPr fontAlgn="base"/>
            <a:r>
              <a:rPr lang="tr-TR" sz="2000" dirty="0" err="1"/>
              <a:t>Platypelloid</a:t>
            </a:r>
            <a:r>
              <a:rPr lang="tr-TR" sz="2000" dirty="0"/>
              <a:t> tip </a:t>
            </a:r>
          </a:p>
          <a:p>
            <a:pPr fontAlgn="base"/>
            <a:r>
              <a:rPr lang="tr-TR" sz="2000" b="1" dirty="0"/>
              <a:t>DIAPHRAGMA PELVIS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Fascia</a:t>
            </a:r>
            <a:r>
              <a:rPr lang="tr-TR" sz="2000" dirty="0"/>
              <a:t> </a:t>
            </a:r>
            <a:r>
              <a:rPr lang="tr-TR" sz="2000" dirty="0" err="1"/>
              <a:t>superior</a:t>
            </a:r>
            <a:r>
              <a:rPr lang="tr-TR" sz="2000" dirty="0"/>
              <a:t> </a:t>
            </a:r>
            <a:r>
              <a:rPr lang="tr-TR" sz="2000" dirty="0" err="1"/>
              <a:t>diaghragmatis</a:t>
            </a:r>
            <a:r>
              <a:rPr lang="tr-TR" sz="2000" dirty="0"/>
              <a:t> </a:t>
            </a:r>
            <a:r>
              <a:rPr lang="tr-TR" sz="2000" dirty="0" err="1"/>
              <a:t>pelvis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Fascia</a:t>
            </a:r>
            <a:r>
              <a:rPr lang="tr-TR" sz="2000" dirty="0"/>
              <a:t> </a:t>
            </a:r>
            <a:r>
              <a:rPr lang="tr-TR" sz="2000" dirty="0" err="1"/>
              <a:t>inferior</a:t>
            </a:r>
            <a:r>
              <a:rPr lang="tr-TR" sz="2000" dirty="0"/>
              <a:t> </a:t>
            </a:r>
            <a:r>
              <a:rPr lang="tr-TR" sz="2000" dirty="0" err="1"/>
              <a:t>diaghragmatis</a:t>
            </a:r>
            <a:r>
              <a:rPr lang="tr-TR" sz="2000" dirty="0"/>
              <a:t> </a:t>
            </a:r>
            <a:r>
              <a:rPr lang="tr-TR" sz="2000" dirty="0" err="1"/>
              <a:t>pelvis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M. </a:t>
            </a:r>
            <a:r>
              <a:rPr lang="tr-TR" sz="2000" dirty="0" err="1"/>
              <a:t>levator</a:t>
            </a:r>
            <a:r>
              <a:rPr lang="tr-TR" sz="2000" dirty="0"/>
              <a:t> ani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m.pubococcygeus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m.puborectalis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 m. </a:t>
            </a:r>
            <a:r>
              <a:rPr lang="tr-TR" sz="2000" dirty="0" err="1"/>
              <a:t>iliococcygeus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Arcus</a:t>
            </a:r>
            <a:r>
              <a:rPr lang="tr-TR" sz="2000" dirty="0"/>
              <a:t> </a:t>
            </a:r>
            <a:r>
              <a:rPr lang="tr-TR" sz="2000" dirty="0" err="1"/>
              <a:t>tendineus</a:t>
            </a:r>
            <a:r>
              <a:rPr lang="tr-TR" sz="2000" dirty="0"/>
              <a:t> </a:t>
            </a:r>
            <a:r>
              <a:rPr lang="tr-TR" sz="2000" dirty="0" err="1"/>
              <a:t>musculi</a:t>
            </a:r>
            <a:r>
              <a:rPr lang="tr-TR" sz="2000" dirty="0"/>
              <a:t> </a:t>
            </a:r>
            <a:r>
              <a:rPr lang="tr-TR" sz="2000" dirty="0" err="1"/>
              <a:t>levatoris</a:t>
            </a:r>
            <a:r>
              <a:rPr lang="tr-TR" sz="2000" dirty="0"/>
              <a:t> ani </a:t>
            </a:r>
          </a:p>
          <a:p>
            <a:pPr fontAlgn="base"/>
            <a:r>
              <a:rPr lang="tr-TR" sz="2000" dirty="0" err="1"/>
              <a:t>Hiatus</a:t>
            </a:r>
            <a:r>
              <a:rPr lang="tr-TR" sz="2000" dirty="0"/>
              <a:t> </a:t>
            </a:r>
            <a:r>
              <a:rPr lang="tr-TR" sz="2000" dirty="0" err="1"/>
              <a:t>urogenitalis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m.coccygeus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m. </a:t>
            </a:r>
            <a:r>
              <a:rPr lang="tr-TR" sz="2000" dirty="0" err="1"/>
              <a:t>sphincter</a:t>
            </a:r>
            <a:r>
              <a:rPr lang="tr-TR" sz="2000" dirty="0"/>
              <a:t> ani </a:t>
            </a:r>
            <a:r>
              <a:rPr lang="tr-TR" sz="2000" dirty="0" err="1"/>
              <a:t>externus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 Pars </a:t>
            </a:r>
            <a:r>
              <a:rPr lang="tr-TR" sz="2000" dirty="0" err="1"/>
              <a:t>subcutanea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 Pars </a:t>
            </a:r>
            <a:r>
              <a:rPr lang="tr-TR" sz="2000" dirty="0" err="1"/>
              <a:t>superficialis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 Pars </a:t>
            </a:r>
            <a:r>
              <a:rPr lang="tr-TR" sz="2000" dirty="0" err="1"/>
              <a:t>profunda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Corpus</a:t>
            </a:r>
            <a:r>
              <a:rPr lang="tr-TR" sz="2000" dirty="0"/>
              <a:t> </a:t>
            </a:r>
            <a:r>
              <a:rPr lang="tr-TR" sz="2000" dirty="0" err="1"/>
              <a:t>anococcygeum</a:t>
            </a:r>
            <a:r>
              <a:rPr lang="tr-TR" sz="2000" dirty="0"/>
              <a:t>; Lig. </a:t>
            </a:r>
            <a:r>
              <a:rPr lang="tr-TR" sz="2000" dirty="0" err="1"/>
              <a:t>Anococcygeum</a:t>
            </a:r>
            <a:r>
              <a:rPr lang="tr-TR" sz="2000" dirty="0"/>
              <a:t> 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24888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54029" y="284018"/>
            <a:ext cx="10066915" cy="6573982"/>
          </a:xfrm>
        </p:spPr>
        <p:txBody>
          <a:bodyPr numCol="3">
            <a:normAutofit/>
          </a:bodyPr>
          <a:lstStyle/>
          <a:p>
            <a:pPr fontAlgn="base"/>
            <a:r>
              <a:rPr lang="tr-TR" sz="2000" b="1" dirty="0"/>
              <a:t>PERINENUM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i="1" dirty="0" err="1"/>
              <a:t>Trigonum</a:t>
            </a:r>
            <a:r>
              <a:rPr lang="tr-TR" sz="2000" i="1" dirty="0"/>
              <a:t> </a:t>
            </a:r>
            <a:r>
              <a:rPr lang="tr-TR" sz="2000" i="1" dirty="0" err="1"/>
              <a:t>urogenitale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 Deri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Fascia</a:t>
            </a:r>
            <a:r>
              <a:rPr lang="tr-TR" sz="2000" dirty="0"/>
              <a:t> </a:t>
            </a:r>
            <a:r>
              <a:rPr lang="tr-TR" sz="2000" dirty="0" err="1"/>
              <a:t>perinei</a:t>
            </a:r>
            <a:r>
              <a:rPr lang="tr-TR" sz="2000" dirty="0"/>
              <a:t> </a:t>
            </a:r>
            <a:r>
              <a:rPr lang="tr-TR" sz="2000" dirty="0" err="1"/>
              <a:t>superficialis</a:t>
            </a:r>
            <a:r>
              <a:rPr lang="tr-TR" sz="2000" dirty="0"/>
              <a:t>  </a:t>
            </a:r>
          </a:p>
          <a:p>
            <a:pPr fontAlgn="base"/>
            <a:r>
              <a:rPr lang="tr-TR" sz="2000" dirty="0"/>
              <a:t>        </a:t>
            </a:r>
            <a:r>
              <a:rPr lang="tr-TR" sz="2000" dirty="0" err="1"/>
              <a:t>Lamina</a:t>
            </a:r>
            <a:r>
              <a:rPr lang="tr-TR" sz="2000" dirty="0"/>
              <a:t> </a:t>
            </a:r>
            <a:r>
              <a:rPr lang="tr-TR" sz="2000" dirty="0" err="1"/>
              <a:t>superficialis</a:t>
            </a:r>
            <a:r>
              <a:rPr lang="tr-TR" sz="2000" dirty="0"/>
              <a:t> (</a:t>
            </a:r>
            <a:r>
              <a:rPr lang="tr-TR" sz="2000" dirty="0" err="1"/>
              <a:t>cruveilheir</a:t>
            </a:r>
            <a:r>
              <a:rPr lang="tr-TR" sz="2000" dirty="0"/>
              <a:t>) </a:t>
            </a:r>
          </a:p>
          <a:p>
            <a:pPr fontAlgn="base"/>
            <a:r>
              <a:rPr lang="tr-TR" sz="2000" dirty="0"/>
              <a:t>        </a:t>
            </a:r>
            <a:r>
              <a:rPr lang="tr-TR" sz="2000" dirty="0" err="1"/>
              <a:t>Lamina</a:t>
            </a:r>
            <a:r>
              <a:rPr lang="tr-TR" sz="2000" dirty="0"/>
              <a:t> </a:t>
            </a:r>
            <a:r>
              <a:rPr lang="tr-TR" sz="2000" dirty="0" err="1"/>
              <a:t>profundus</a:t>
            </a:r>
            <a:r>
              <a:rPr lang="tr-TR" sz="2000" dirty="0"/>
              <a:t> (</a:t>
            </a:r>
            <a:r>
              <a:rPr lang="tr-TR" sz="2000" dirty="0" err="1"/>
              <a:t>colles</a:t>
            </a:r>
            <a:r>
              <a:rPr lang="tr-TR" sz="2000" dirty="0"/>
              <a:t>)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Spatium</a:t>
            </a:r>
            <a:r>
              <a:rPr lang="tr-TR" sz="2000" dirty="0"/>
              <a:t> </a:t>
            </a:r>
            <a:r>
              <a:rPr lang="tr-TR" sz="2000" dirty="0" err="1"/>
              <a:t>superficiale</a:t>
            </a:r>
            <a:r>
              <a:rPr lang="tr-TR" sz="2000" dirty="0"/>
              <a:t> </a:t>
            </a:r>
            <a:r>
              <a:rPr lang="tr-TR" sz="2000" dirty="0" err="1"/>
              <a:t>perinei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 m. </a:t>
            </a:r>
            <a:r>
              <a:rPr lang="tr-TR" sz="2000" dirty="0" err="1"/>
              <a:t>transversus</a:t>
            </a:r>
            <a:r>
              <a:rPr lang="tr-TR" sz="2000" dirty="0"/>
              <a:t> </a:t>
            </a:r>
            <a:r>
              <a:rPr lang="tr-TR" sz="2000" dirty="0" err="1"/>
              <a:t>perinei</a:t>
            </a:r>
            <a:r>
              <a:rPr lang="tr-TR" sz="2000" dirty="0"/>
              <a:t> </a:t>
            </a:r>
            <a:r>
              <a:rPr lang="tr-TR" sz="2000" dirty="0" err="1"/>
              <a:t>superficialis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 m. </a:t>
            </a:r>
            <a:r>
              <a:rPr lang="tr-TR" sz="2000" dirty="0" err="1"/>
              <a:t>ischiocavernosus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 m. </a:t>
            </a:r>
            <a:r>
              <a:rPr lang="tr-TR" sz="2000" dirty="0" err="1"/>
              <a:t>bulbospongiosus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Spatium</a:t>
            </a:r>
            <a:r>
              <a:rPr lang="tr-TR" sz="2000" dirty="0"/>
              <a:t> </a:t>
            </a:r>
            <a:r>
              <a:rPr lang="tr-TR" sz="2000" dirty="0" err="1"/>
              <a:t>profundum</a:t>
            </a:r>
            <a:r>
              <a:rPr lang="tr-TR" sz="2000" dirty="0"/>
              <a:t> </a:t>
            </a:r>
            <a:r>
              <a:rPr lang="tr-TR" sz="2000" dirty="0" err="1"/>
              <a:t>perinei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 </a:t>
            </a:r>
            <a:r>
              <a:rPr lang="tr-TR" sz="2000" dirty="0" err="1"/>
              <a:t>Fascia</a:t>
            </a:r>
            <a:r>
              <a:rPr lang="tr-TR" sz="2000" dirty="0"/>
              <a:t> </a:t>
            </a:r>
            <a:r>
              <a:rPr lang="tr-TR" sz="2000" dirty="0" err="1"/>
              <a:t>superior</a:t>
            </a:r>
            <a:r>
              <a:rPr lang="tr-TR" sz="2000" dirty="0"/>
              <a:t> </a:t>
            </a:r>
            <a:r>
              <a:rPr lang="tr-TR" sz="2000" dirty="0" err="1"/>
              <a:t>diaphragmatis</a:t>
            </a:r>
            <a:r>
              <a:rPr lang="tr-TR" sz="2000" dirty="0"/>
              <a:t> </a:t>
            </a:r>
            <a:r>
              <a:rPr lang="tr-TR" sz="2000" dirty="0" err="1"/>
              <a:t>urogenitalis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 </a:t>
            </a:r>
            <a:r>
              <a:rPr lang="tr-TR" sz="2000" dirty="0" err="1"/>
              <a:t>Fascia</a:t>
            </a:r>
            <a:r>
              <a:rPr lang="tr-TR" sz="2000" dirty="0"/>
              <a:t> </a:t>
            </a:r>
            <a:r>
              <a:rPr lang="tr-TR" sz="2000" dirty="0" err="1"/>
              <a:t>inferior</a:t>
            </a:r>
            <a:r>
              <a:rPr lang="tr-TR" sz="2000" dirty="0"/>
              <a:t> </a:t>
            </a:r>
            <a:r>
              <a:rPr lang="tr-TR" sz="2000" dirty="0" err="1"/>
              <a:t>diaphragmatis</a:t>
            </a:r>
            <a:r>
              <a:rPr lang="tr-TR" sz="2000" dirty="0"/>
              <a:t> </a:t>
            </a:r>
            <a:r>
              <a:rPr lang="tr-TR" sz="2000" dirty="0" err="1"/>
              <a:t>urogenitalis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 m. </a:t>
            </a:r>
            <a:r>
              <a:rPr lang="tr-TR" sz="2000" dirty="0" err="1"/>
              <a:t>transversus</a:t>
            </a:r>
            <a:r>
              <a:rPr lang="tr-TR" sz="2000" dirty="0"/>
              <a:t> </a:t>
            </a:r>
            <a:r>
              <a:rPr lang="tr-TR" sz="2000" dirty="0" err="1"/>
              <a:t>perinei</a:t>
            </a:r>
            <a:r>
              <a:rPr lang="tr-TR" sz="2000" dirty="0"/>
              <a:t> </a:t>
            </a:r>
            <a:r>
              <a:rPr lang="tr-TR" sz="2000" dirty="0" err="1"/>
              <a:t>profundus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 m. </a:t>
            </a:r>
            <a:r>
              <a:rPr lang="tr-TR" sz="2000" dirty="0" err="1"/>
              <a:t>sphincter</a:t>
            </a:r>
            <a:r>
              <a:rPr lang="tr-TR" sz="2000" dirty="0"/>
              <a:t> </a:t>
            </a:r>
            <a:r>
              <a:rPr lang="tr-TR" sz="2000" dirty="0" err="1"/>
              <a:t>urethrae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Corpus</a:t>
            </a:r>
            <a:r>
              <a:rPr lang="tr-TR" sz="2000" dirty="0"/>
              <a:t> </a:t>
            </a:r>
            <a:r>
              <a:rPr lang="tr-TR" sz="2000" dirty="0" err="1"/>
              <a:t>perineale</a:t>
            </a:r>
            <a:r>
              <a:rPr lang="tr-TR" sz="2000" dirty="0"/>
              <a:t> </a:t>
            </a:r>
          </a:p>
          <a:p>
            <a:pPr fontAlgn="base"/>
            <a:r>
              <a:rPr lang="tr-TR" sz="2000" i="1" dirty="0" err="1"/>
              <a:t>Trigonum</a:t>
            </a:r>
            <a:r>
              <a:rPr lang="tr-TR" sz="2000" i="1" dirty="0"/>
              <a:t> anale 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 </a:t>
            </a:r>
            <a:r>
              <a:rPr lang="tr-TR" sz="2000" dirty="0" err="1"/>
              <a:t>Canalis</a:t>
            </a:r>
            <a:r>
              <a:rPr lang="tr-TR" sz="2000" dirty="0"/>
              <a:t> </a:t>
            </a:r>
            <a:r>
              <a:rPr lang="tr-TR" sz="2000" dirty="0" err="1"/>
              <a:t>analis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 M. </a:t>
            </a:r>
            <a:r>
              <a:rPr lang="tr-TR" sz="2000" dirty="0" err="1"/>
              <a:t>sphincter</a:t>
            </a:r>
            <a:r>
              <a:rPr lang="tr-TR" sz="2000" dirty="0"/>
              <a:t> ani </a:t>
            </a:r>
            <a:r>
              <a:rPr lang="tr-TR" sz="2000" dirty="0" err="1"/>
              <a:t>externus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 Fossa </a:t>
            </a:r>
            <a:r>
              <a:rPr lang="tr-TR" sz="2000" dirty="0" err="1"/>
              <a:t>ischioanalis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 M. </a:t>
            </a:r>
            <a:r>
              <a:rPr lang="tr-TR" sz="2000" dirty="0" err="1"/>
              <a:t>obturatorius</a:t>
            </a:r>
            <a:r>
              <a:rPr lang="tr-TR" sz="2000" dirty="0"/>
              <a:t> </a:t>
            </a:r>
            <a:r>
              <a:rPr lang="tr-TR" sz="2000" dirty="0" err="1"/>
              <a:t>internus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 M. </a:t>
            </a:r>
            <a:r>
              <a:rPr lang="tr-TR" sz="2000" dirty="0" err="1"/>
              <a:t>sphincter</a:t>
            </a:r>
            <a:r>
              <a:rPr lang="tr-TR" sz="2000" dirty="0"/>
              <a:t> ani </a:t>
            </a:r>
            <a:r>
              <a:rPr lang="tr-TR" sz="2000" dirty="0" err="1"/>
              <a:t>externus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 </a:t>
            </a:r>
            <a:r>
              <a:rPr lang="tr-TR" sz="2000" dirty="0" err="1"/>
              <a:t>M.levator</a:t>
            </a:r>
            <a:r>
              <a:rPr lang="tr-TR" sz="2000" dirty="0"/>
              <a:t> ani </a:t>
            </a:r>
          </a:p>
          <a:p>
            <a:pPr fontAlgn="base"/>
            <a:r>
              <a:rPr lang="tr-TR" sz="2000" dirty="0"/>
              <a:t>       </a:t>
            </a:r>
            <a:r>
              <a:rPr lang="tr-TR" sz="2000" dirty="0" err="1"/>
              <a:t>Corpus</a:t>
            </a:r>
            <a:r>
              <a:rPr lang="tr-TR" sz="2000" dirty="0"/>
              <a:t> </a:t>
            </a:r>
            <a:r>
              <a:rPr lang="tr-TR" sz="2000" dirty="0" err="1"/>
              <a:t>adiposum</a:t>
            </a:r>
            <a:r>
              <a:rPr lang="tr-TR" sz="2000" dirty="0"/>
              <a:t> </a:t>
            </a:r>
            <a:r>
              <a:rPr lang="tr-TR" sz="2000" dirty="0" err="1"/>
              <a:t>fossae</a:t>
            </a:r>
            <a:r>
              <a:rPr lang="tr-TR" sz="2000" dirty="0"/>
              <a:t> </a:t>
            </a:r>
            <a:r>
              <a:rPr lang="tr-TR" sz="2000" dirty="0" err="1"/>
              <a:t>ischionalis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 </a:t>
            </a:r>
            <a:r>
              <a:rPr lang="tr-TR" sz="2000" dirty="0" err="1"/>
              <a:t>A.v</a:t>
            </a:r>
            <a:r>
              <a:rPr lang="tr-TR" sz="2000" dirty="0"/>
              <a:t>. ve n. </a:t>
            </a:r>
            <a:r>
              <a:rPr lang="tr-TR" sz="2000" dirty="0" err="1"/>
              <a:t>rectalis</a:t>
            </a:r>
            <a:r>
              <a:rPr lang="tr-TR" sz="2000" dirty="0"/>
              <a:t> </a:t>
            </a:r>
            <a:r>
              <a:rPr lang="tr-TR" sz="2000" dirty="0" err="1"/>
              <a:t>inferior</a:t>
            </a:r>
            <a:r>
              <a:rPr lang="tr-TR" sz="2000" dirty="0"/>
              <a:t>      </a:t>
            </a:r>
          </a:p>
          <a:p>
            <a:pPr fontAlgn="base"/>
            <a:r>
              <a:rPr lang="tr-TR" sz="2000" dirty="0"/>
              <a:t>      </a:t>
            </a:r>
            <a:r>
              <a:rPr lang="tr-TR" sz="2000" dirty="0" err="1"/>
              <a:t>Canalis</a:t>
            </a:r>
            <a:r>
              <a:rPr lang="tr-TR" sz="2000" dirty="0"/>
              <a:t> </a:t>
            </a:r>
            <a:r>
              <a:rPr lang="tr-TR" sz="2000" dirty="0" err="1"/>
              <a:t>pudendalis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   </a:t>
            </a:r>
            <a:r>
              <a:rPr lang="tr-TR" sz="2000" dirty="0" err="1"/>
              <a:t>a.pudenda</a:t>
            </a:r>
            <a:r>
              <a:rPr lang="tr-TR" sz="2000" dirty="0"/>
              <a:t> </a:t>
            </a:r>
            <a:r>
              <a:rPr lang="tr-TR" sz="2000" dirty="0" err="1"/>
              <a:t>interna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   </a:t>
            </a:r>
            <a:r>
              <a:rPr lang="tr-TR" sz="2000" dirty="0" err="1"/>
              <a:t>v.pudenda</a:t>
            </a:r>
            <a:r>
              <a:rPr lang="tr-TR" sz="2000" dirty="0"/>
              <a:t> </a:t>
            </a:r>
            <a:r>
              <a:rPr lang="tr-TR" sz="2000" dirty="0" err="1"/>
              <a:t>interna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          </a:t>
            </a:r>
            <a:r>
              <a:rPr lang="tr-TR" sz="2000" dirty="0" err="1"/>
              <a:t>n.pudendus</a:t>
            </a:r>
            <a:r>
              <a:rPr lang="tr-TR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28239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0285" y="0"/>
            <a:ext cx="10046134" cy="6504709"/>
          </a:xfrm>
        </p:spPr>
        <p:txBody>
          <a:bodyPr numCol="3">
            <a:noAutofit/>
          </a:bodyPr>
          <a:lstStyle/>
          <a:p>
            <a:r>
              <a:rPr lang="tr-TR" b="1" dirty="0"/>
              <a:t>BÖBREK (REN) </a:t>
            </a:r>
          </a:p>
          <a:p>
            <a:r>
              <a:rPr lang="tr-TR" dirty="0" err="1"/>
              <a:t>Margo</a:t>
            </a:r>
            <a:r>
              <a:rPr lang="tr-TR" dirty="0"/>
              <a:t> </a:t>
            </a:r>
            <a:r>
              <a:rPr lang="tr-TR" dirty="0" err="1"/>
              <a:t>lateralis</a:t>
            </a:r>
            <a:r>
              <a:rPr lang="tr-TR" dirty="0"/>
              <a:t> </a:t>
            </a:r>
          </a:p>
          <a:p>
            <a:r>
              <a:rPr lang="tr-TR" dirty="0" err="1"/>
              <a:t>Margo</a:t>
            </a:r>
            <a:r>
              <a:rPr lang="tr-TR" dirty="0"/>
              <a:t> </a:t>
            </a:r>
            <a:r>
              <a:rPr lang="tr-TR" dirty="0" err="1"/>
              <a:t>medialis</a:t>
            </a:r>
            <a:r>
              <a:rPr lang="tr-TR" dirty="0"/>
              <a:t> </a:t>
            </a:r>
          </a:p>
          <a:p>
            <a:r>
              <a:rPr lang="tr-TR" dirty="0" err="1"/>
              <a:t>Hilum</a:t>
            </a:r>
            <a:r>
              <a:rPr lang="tr-TR" dirty="0"/>
              <a:t> </a:t>
            </a:r>
            <a:r>
              <a:rPr lang="tr-TR" dirty="0" err="1"/>
              <a:t>renale</a:t>
            </a:r>
            <a:r>
              <a:rPr lang="tr-TR" dirty="0"/>
              <a:t> </a:t>
            </a:r>
          </a:p>
          <a:p>
            <a:r>
              <a:rPr lang="tr-TR" dirty="0" err="1"/>
              <a:t>Sinus</a:t>
            </a:r>
            <a:r>
              <a:rPr lang="tr-TR" dirty="0"/>
              <a:t> </a:t>
            </a:r>
            <a:r>
              <a:rPr lang="tr-TR" dirty="0" err="1"/>
              <a:t>renalis</a:t>
            </a:r>
            <a:r>
              <a:rPr lang="tr-TR" dirty="0"/>
              <a:t> </a:t>
            </a:r>
          </a:p>
          <a:p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tr-TR" dirty="0"/>
              <a:t> </a:t>
            </a:r>
          </a:p>
          <a:p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posterior</a:t>
            </a:r>
            <a:r>
              <a:rPr lang="tr-TR" dirty="0"/>
              <a:t> </a:t>
            </a:r>
          </a:p>
          <a:p>
            <a:r>
              <a:rPr lang="tr-TR" dirty="0" err="1"/>
              <a:t>Extremitas</a:t>
            </a:r>
            <a:r>
              <a:rPr lang="tr-TR" dirty="0"/>
              <a:t> </a:t>
            </a:r>
            <a:r>
              <a:rPr lang="tr-TR" dirty="0" err="1"/>
              <a:t>superior</a:t>
            </a:r>
            <a:r>
              <a:rPr lang="tr-TR" dirty="0"/>
              <a:t>; </a:t>
            </a:r>
            <a:r>
              <a:rPr lang="tr-TR" dirty="0" err="1"/>
              <a:t>Polus</a:t>
            </a:r>
            <a:r>
              <a:rPr lang="tr-TR" dirty="0"/>
              <a:t> </a:t>
            </a:r>
            <a:r>
              <a:rPr lang="tr-TR" dirty="0" err="1"/>
              <a:t>superior</a:t>
            </a:r>
            <a:r>
              <a:rPr lang="tr-TR" dirty="0"/>
              <a:t> </a:t>
            </a:r>
          </a:p>
          <a:p>
            <a:r>
              <a:rPr lang="tr-TR" dirty="0" err="1"/>
              <a:t>Extremitas</a:t>
            </a:r>
            <a:r>
              <a:rPr lang="tr-TR" dirty="0"/>
              <a:t> </a:t>
            </a:r>
            <a:r>
              <a:rPr lang="tr-TR" dirty="0" err="1"/>
              <a:t>inferior</a:t>
            </a:r>
            <a:r>
              <a:rPr lang="tr-TR" dirty="0"/>
              <a:t>; </a:t>
            </a:r>
            <a:r>
              <a:rPr lang="tr-TR" dirty="0" err="1"/>
              <a:t>Polus</a:t>
            </a:r>
            <a:r>
              <a:rPr lang="tr-TR" dirty="0"/>
              <a:t> </a:t>
            </a:r>
            <a:r>
              <a:rPr lang="tr-TR" dirty="0" err="1"/>
              <a:t>inferior</a:t>
            </a:r>
            <a:r>
              <a:rPr lang="tr-TR" dirty="0"/>
              <a:t> </a:t>
            </a:r>
          </a:p>
          <a:p>
            <a:r>
              <a:rPr lang="tr-TR" dirty="0" err="1"/>
              <a:t>Fascia</a:t>
            </a:r>
            <a:r>
              <a:rPr lang="tr-TR" dirty="0"/>
              <a:t> </a:t>
            </a:r>
            <a:r>
              <a:rPr lang="tr-TR" dirty="0" err="1"/>
              <a:t>renalis</a:t>
            </a:r>
            <a:r>
              <a:rPr lang="tr-TR" dirty="0"/>
              <a:t> </a:t>
            </a:r>
          </a:p>
          <a:p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adiposum</a:t>
            </a:r>
            <a:r>
              <a:rPr lang="tr-TR" dirty="0"/>
              <a:t> </a:t>
            </a:r>
            <a:r>
              <a:rPr lang="tr-TR" dirty="0" err="1"/>
              <a:t>pararenale</a:t>
            </a:r>
            <a:r>
              <a:rPr lang="tr-TR" dirty="0"/>
              <a:t> </a:t>
            </a:r>
          </a:p>
          <a:p>
            <a:r>
              <a:rPr lang="tr-TR" dirty="0" err="1"/>
              <a:t>Capsula</a:t>
            </a:r>
            <a:r>
              <a:rPr lang="tr-TR" dirty="0"/>
              <a:t> </a:t>
            </a:r>
            <a:r>
              <a:rPr lang="tr-TR" dirty="0" err="1"/>
              <a:t>adiposa</a:t>
            </a:r>
            <a:r>
              <a:rPr lang="tr-TR" dirty="0"/>
              <a:t> </a:t>
            </a:r>
          </a:p>
          <a:p>
            <a:r>
              <a:rPr lang="tr-TR" dirty="0" err="1"/>
              <a:t>Capsula</a:t>
            </a:r>
            <a:r>
              <a:rPr lang="tr-TR" dirty="0"/>
              <a:t> </a:t>
            </a:r>
            <a:r>
              <a:rPr lang="tr-TR" dirty="0" err="1"/>
              <a:t>fibrasa</a:t>
            </a:r>
            <a:r>
              <a:rPr lang="tr-TR" dirty="0"/>
              <a:t> </a:t>
            </a:r>
          </a:p>
          <a:p>
            <a:r>
              <a:rPr lang="tr-TR" dirty="0"/>
              <a:t>Lobi </a:t>
            </a:r>
            <a:r>
              <a:rPr lang="tr-TR" dirty="0" err="1"/>
              <a:t>renales</a:t>
            </a:r>
            <a:r>
              <a:rPr lang="tr-TR" dirty="0"/>
              <a:t> </a:t>
            </a:r>
          </a:p>
          <a:p>
            <a:r>
              <a:rPr lang="tr-TR" dirty="0" err="1"/>
              <a:t>Cortex</a:t>
            </a:r>
            <a:r>
              <a:rPr lang="tr-TR" dirty="0"/>
              <a:t> </a:t>
            </a:r>
            <a:r>
              <a:rPr lang="tr-TR" dirty="0" err="1"/>
              <a:t>renalis</a:t>
            </a:r>
            <a:r>
              <a:rPr lang="tr-TR" dirty="0"/>
              <a:t> </a:t>
            </a:r>
          </a:p>
          <a:p>
            <a:r>
              <a:rPr lang="tr-TR" dirty="0" err="1"/>
              <a:t>Cortex</a:t>
            </a:r>
            <a:r>
              <a:rPr lang="tr-TR" dirty="0"/>
              <a:t> </a:t>
            </a:r>
            <a:r>
              <a:rPr lang="tr-TR" dirty="0" err="1"/>
              <a:t>corticis</a:t>
            </a:r>
            <a:r>
              <a:rPr lang="tr-TR" dirty="0"/>
              <a:t> </a:t>
            </a:r>
          </a:p>
          <a:p>
            <a:r>
              <a:rPr lang="tr-TR" dirty="0" err="1"/>
              <a:t>Columnae</a:t>
            </a:r>
            <a:r>
              <a:rPr lang="tr-TR" dirty="0"/>
              <a:t> </a:t>
            </a:r>
            <a:r>
              <a:rPr lang="tr-TR" dirty="0" err="1"/>
              <a:t>renales</a:t>
            </a:r>
            <a:r>
              <a:rPr lang="tr-TR" dirty="0"/>
              <a:t> </a:t>
            </a:r>
          </a:p>
          <a:p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renalis</a:t>
            </a:r>
            <a:r>
              <a:rPr lang="tr-TR" dirty="0"/>
              <a:t> </a:t>
            </a:r>
          </a:p>
          <a:p>
            <a:r>
              <a:rPr lang="tr-TR" dirty="0" err="1"/>
              <a:t>Papilla</a:t>
            </a:r>
            <a:r>
              <a:rPr lang="tr-TR" dirty="0"/>
              <a:t> </a:t>
            </a:r>
            <a:r>
              <a:rPr lang="tr-TR" dirty="0" err="1"/>
              <a:t>renalis</a:t>
            </a:r>
            <a:r>
              <a:rPr lang="tr-TR" dirty="0"/>
              <a:t> </a:t>
            </a:r>
          </a:p>
          <a:p>
            <a:r>
              <a:rPr lang="tr-TR" dirty="0" err="1"/>
              <a:t>Crista</a:t>
            </a:r>
            <a:r>
              <a:rPr lang="tr-TR" dirty="0"/>
              <a:t> </a:t>
            </a:r>
            <a:r>
              <a:rPr lang="tr-TR" dirty="0" err="1"/>
              <a:t>renalis</a:t>
            </a:r>
            <a:r>
              <a:rPr lang="tr-TR" dirty="0"/>
              <a:t> </a:t>
            </a:r>
          </a:p>
          <a:p>
            <a:r>
              <a:rPr lang="tr-TR" dirty="0" err="1"/>
              <a:t>Pyramides</a:t>
            </a:r>
            <a:r>
              <a:rPr lang="tr-TR" dirty="0"/>
              <a:t> </a:t>
            </a:r>
            <a:r>
              <a:rPr lang="tr-TR" dirty="0" err="1"/>
              <a:t>renales</a:t>
            </a:r>
            <a:r>
              <a:rPr lang="tr-TR" dirty="0"/>
              <a:t> </a:t>
            </a:r>
          </a:p>
          <a:p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cribrosa</a:t>
            </a:r>
            <a:r>
              <a:rPr lang="tr-TR" dirty="0"/>
              <a:t> </a:t>
            </a:r>
          </a:p>
          <a:p>
            <a:r>
              <a:rPr lang="tr-TR" dirty="0" err="1"/>
              <a:t>Foramina</a:t>
            </a:r>
            <a:r>
              <a:rPr lang="tr-TR" dirty="0"/>
              <a:t> </a:t>
            </a:r>
            <a:r>
              <a:rPr lang="tr-TR" dirty="0" err="1"/>
              <a:t>papillaria</a:t>
            </a:r>
            <a:endParaRPr lang="tr-TR" dirty="0"/>
          </a:p>
          <a:p>
            <a:r>
              <a:rPr lang="tr-TR" b="1" dirty="0"/>
              <a:t>URETER </a:t>
            </a:r>
          </a:p>
          <a:p>
            <a:r>
              <a:rPr lang="tr-TR" dirty="0"/>
              <a:t>Pars </a:t>
            </a:r>
            <a:r>
              <a:rPr lang="tr-TR" dirty="0" err="1"/>
              <a:t>abdominalis</a:t>
            </a:r>
            <a:r>
              <a:rPr lang="tr-TR" dirty="0"/>
              <a:t> </a:t>
            </a:r>
          </a:p>
          <a:p>
            <a:r>
              <a:rPr lang="tr-TR" dirty="0"/>
              <a:t>Pars </a:t>
            </a:r>
            <a:r>
              <a:rPr lang="tr-TR" dirty="0" err="1"/>
              <a:t>pelvica</a:t>
            </a:r>
            <a:r>
              <a:rPr lang="tr-TR" dirty="0"/>
              <a:t> </a:t>
            </a:r>
          </a:p>
          <a:p>
            <a:r>
              <a:rPr lang="tr-TR" dirty="0"/>
              <a:t>Pars </a:t>
            </a:r>
            <a:r>
              <a:rPr lang="tr-TR" dirty="0" err="1"/>
              <a:t>intramuralis</a:t>
            </a:r>
            <a:r>
              <a:rPr lang="tr-TR" dirty="0"/>
              <a:t> </a:t>
            </a:r>
          </a:p>
          <a:p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adventitia</a:t>
            </a:r>
            <a:r>
              <a:rPr lang="tr-TR" dirty="0"/>
              <a:t> </a:t>
            </a:r>
          </a:p>
          <a:p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muscularis</a:t>
            </a:r>
            <a:r>
              <a:rPr lang="tr-TR" dirty="0"/>
              <a:t> </a:t>
            </a:r>
          </a:p>
          <a:p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mucosa</a:t>
            </a:r>
            <a:r>
              <a:rPr lang="tr-TR" dirty="0"/>
              <a:t> </a:t>
            </a:r>
          </a:p>
          <a:p>
            <a:r>
              <a:rPr lang="tr-TR" b="1" dirty="0"/>
              <a:t>VESICA URINARIA </a:t>
            </a:r>
          </a:p>
          <a:p>
            <a:r>
              <a:rPr lang="tr-TR" dirty="0" err="1"/>
              <a:t>Apex</a:t>
            </a:r>
            <a:r>
              <a:rPr lang="tr-TR" dirty="0"/>
              <a:t> </a:t>
            </a:r>
            <a:r>
              <a:rPr lang="tr-TR" dirty="0" err="1"/>
              <a:t>vesicae</a:t>
            </a:r>
            <a:r>
              <a:rPr lang="tr-TR" dirty="0"/>
              <a:t> </a:t>
            </a:r>
          </a:p>
          <a:p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vesicae</a:t>
            </a:r>
            <a:r>
              <a:rPr lang="tr-TR" dirty="0"/>
              <a:t> </a:t>
            </a:r>
          </a:p>
          <a:p>
            <a:r>
              <a:rPr lang="tr-TR" dirty="0" err="1"/>
              <a:t>Fundus</a:t>
            </a:r>
            <a:r>
              <a:rPr lang="tr-TR" dirty="0"/>
              <a:t> </a:t>
            </a:r>
            <a:r>
              <a:rPr lang="tr-TR" dirty="0" err="1"/>
              <a:t>vesicae</a:t>
            </a:r>
            <a:r>
              <a:rPr lang="tr-TR" dirty="0"/>
              <a:t> </a:t>
            </a:r>
          </a:p>
          <a:p>
            <a:r>
              <a:rPr lang="tr-TR" dirty="0" err="1"/>
              <a:t>Cervix</a:t>
            </a:r>
            <a:r>
              <a:rPr lang="tr-TR" dirty="0"/>
              <a:t> </a:t>
            </a:r>
            <a:r>
              <a:rPr lang="tr-TR" dirty="0" err="1"/>
              <a:t>vesicae</a:t>
            </a:r>
            <a:r>
              <a:rPr lang="tr-TR" dirty="0"/>
              <a:t>; </a:t>
            </a:r>
            <a:r>
              <a:rPr lang="tr-TR" dirty="0" err="1"/>
              <a:t>Collum</a:t>
            </a:r>
            <a:r>
              <a:rPr lang="tr-TR" dirty="0"/>
              <a:t> </a:t>
            </a:r>
            <a:r>
              <a:rPr lang="tr-TR" dirty="0" err="1"/>
              <a:t>vesicae</a:t>
            </a:r>
            <a:r>
              <a:rPr lang="tr-TR" dirty="0"/>
              <a:t> </a:t>
            </a:r>
          </a:p>
          <a:p>
            <a:r>
              <a:rPr lang="tr-TR" dirty="0"/>
              <a:t>Lig. </a:t>
            </a:r>
            <a:r>
              <a:rPr lang="tr-TR" dirty="0" err="1"/>
              <a:t>umbilicale</a:t>
            </a:r>
            <a:r>
              <a:rPr lang="tr-TR" dirty="0"/>
              <a:t> </a:t>
            </a:r>
            <a:r>
              <a:rPr lang="tr-TR" dirty="0" err="1"/>
              <a:t>medianum</a:t>
            </a:r>
            <a:r>
              <a:rPr lang="tr-TR" dirty="0"/>
              <a:t> </a:t>
            </a:r>
          </a:p>
          <a:p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serosa</a:t>
            </a:r>
            <a:r>
              <a:rPr lang="tr-TR" dirty="0"/>
              <a:t> </a:t>
            </a:r>
          </a:p>
          <a:p>
            <a:r>
              <a:rPr lang="tr-TR" dirty="0"/>
              <a:t>Tela </a:t>
            </a:r>
            <a:r>
              <a:rPr lang="tr-TR" dirty="0" err="1"/>
              <a:t>subserosa</a:t>
            </a:r>
            <a:r>
              <a:rPr lang="tr-TR" dirty="0"/>
              <a:t> </a:t>
            </a:r>
          </a:p>
          <a:p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muscularis</a:t>
            </a:r>
            <a:r>
              <a:rPr lang="tr-TR" dirty="0"/>
              <a:t> </a:t>
            </a:r>
          </a:p>
          <a:p>
            <a:r>
              <a:rPr lang="tr-TR" dirty="0"/>
              <a:t>M. </a:t>
            </a:r>
            <a:r>
              <a:rPr lang="tr-TR" dirty="0" err="1"/>
              <a:t>detrusor</a:t>
            </a:r>
            <a:r>
              <a:rPr lang="tr-TR" dirty="0"/>
              <a:t> </a:t>
            </a:r>
            <a:r>
              <a:rPr lang="tr-TR" dirty="0" err="1"/>
              <a:t>vesicae</a:t>
            </a:r>
            <a:r>
              <a:rPr lang="tr-TR" dirty="0"/>
              <a:t> </a:t>
            </a:r>
          </a:p>
          <a:p>
            <a:r>
              <a:rPr lang="tr-TR" dirty="0" err="1"/>
              <a:t>Trigonum</a:t>
            </a:r>
            <a:r>
              <a:rPr lang="tr-TR" dirty="0"/>
              <a:t> </a:t>
            </a:r>
            <a:r>
              <a:rPr lang="tr-TR" dirty="0" err="1"/>
              <a:t>vesicae</a:t>
            </a:r>
            <a:r>
              <a:rPr lang="tr-TR" dirty="0"/>
              <a:t> </a:t>
            </a:r>
          </a:p>
          <a:p>
            <a:r>
              <a:rPr lang="tr-TR" dirty="0" err="1"/>
              <a:t>Plica</a:t>
            </a:r>
            <a:r>
              <a:rPr lang="tr-TR" dirty="0"/>
              <a:t> </a:t>
            </a:r>
            <a:r>
              <a:rPr lang="tr-TR" dirty="0" err="1"/>
              <a:t>interureterica</a:t>
            </a:r>
            <a:r>
              <a:rPr lang="tr-TR" dirty="0"/>
              <a:t> </a:t>
            </a:r>
          </a:p>
          <a:p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ureteris</a:t>
            </a:r>
            <a:r>
              <a:rPr lang="tr-TR" dirty="0"/>
              <a:t> </a:t>
            </a:r>
          </a:p>
          <a:p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urethrae</a:t>
            </a:r>
            <a:r>
              <a:rPr lang="tr-TR" dirty="0"/>
              <a:t> </a:t>
            </a:r>
            <a:r>
              <a:rPr lang="tr-TR" dirty="0" err="1"/>
              <a:t>internum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3833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0284" y="0"/>
            <a:ext cx="10371716" cy="6858000"/>
          </a:xfrm>
        </p:spPr>
        <p:txBody>
          <a:bodyPr numCol="3">
            <a:normAutofit/>
          </a:bodyPr>
          <a:lstStyle/>
          <a:p>
            <a:r>
              <a:rPr lang="tr-TR" sz="2400" b="1" dirty="0"/>
              <a:t>ERKEK URETHRASI (URETHRA </a:t>
            </a:r>
            <a:r>
              <a:rPr lang="tr-TR" sz="2400" b="1" dirty="0" err="1"/>
              <a:t>MASCUlINA</a:t>
            </a:r>
            <a:r>
              <a:rPr lang="tr-TR" sz="2400" b="1" dirty="0"/>
              <a:t>) </a:t>
            </a:r>
          </a:p>
          <a:p>
            <a:r>
              <a:rPr lang="tr-TR" sz="2400" dirty="0" err="1"/>
              <a:t>Ostium</a:t>
            </a:r>
            <a:r>
              <a:rPr lang="tr-TR" sz="2400" dirty="0"/>
              <a:t> </a:t>
            </a:r>
            <a:r>
              <a:rPr lang="tr-TR" sz="2400" dirty="0" err="1"/>
              <a:t>urethrae</a:t>
            </a:r>
            <a:r>
              <a:rPr lang="tr-TR" sz="2400" dirty="0"/>
              <a:t> </a:t>
            </a:r>
            <a:r>
              <a:rPr lang="tr-TR" sz="2400" dirty="0" err="1"/>
              <a:t>internum</a:t>
            </a:r>
            <a:r>
              <a:rPr lang="tr-TR" sz="2400" dirty="0"/>
              <a:t> </a:t>
            </a:r>
          </a:p>
          <a:p>
            <a:r>
              <a:rPr lang="tr-TR" sz="2400" dirty="0"/>
              <a:t>Pars </a:t>
            </a:r>
            <a:r>
              <a:rPr lang="tr-TR" sz="2400" dirty="0" err="1"/>
              <a:t>intramuralis</a:t>
            </a:r>
            <a:r>
              <a:rPr lang="tr-TR" sz="2400" dirty="0"/>
              <a:t>; Pars </a:t>
            </a:r>
            <a:r>
              <a:rPr lang="tr-TR" sz="2400" dirty="0" err="1"/>
              <a:t>preprostatica</a:t>
            </a:r>
            <a:r>
              <a:rPr lang="tr-TR" sz="2400" dirty="0"/>
              <a:t> </a:t>
            </a:r>
          </a:p>
          <a:p>
            <a:r>
              <a:rPr lang="tr-TR" sz="2400" dirty="0"/>
              <a:t>Pars </a:t>
            </a:r>
            <a:r>
              <a:rPr lang="tr-TR" sz="2400" dirty="0" err="1"/>
              <a:t>prostatica</a:t>
            </a:r>
            <a:r>
              <a:rPr lang="tr-TR" sz="2400" dirty="0"/>
              <a:t> </a:t>
            </a:r>
          </a:p>
          <a:p>
            <a:r>
              <a:rPr lang="tr-TR" sz="2400" dirty="0"/>
              <a:t>Pars </a:t>
            </a:r>
            <a:r>
              <a:rPr lang="tr-TR" sz="2400" dirty="0" err="1"/>
              <a:t>proximalis</a:t>
            </a:r>
            <a:r>
              <a:rPr lang="tr-TR" sz="2400" dirty="0"/>
              <a:t> </a:t>
            </a:r>
          </a:p>
          <a:p>
            <a:r>
              <a:rPr lang="tr-TR" sz="2400" dirty="0"/>
              <a:t>Pars </a:t>
            </a:r>
            <a:r>
              <a:rPr lang="tr-TR" sz="2400" dirty="0" err="1"/>
              <a:t>distalis</a:t>
            </a:r>
            <a:r>
              <a:rPr lang="tr-TR" sz="2400" dirty="0"/>
              <a:t> </a:t>
            </a:r>
          </a:p>
          <a:p>
            <a:r>
              <a:rPr lang="tr-TR" sz="2400" dirty="0" err="1"/>
              <a:t>Crista</a:t>
            </a:r>
            <a:r>
              <a:rPr lang="tr-TR" sz="2400" dirty="0"/>
              <a:t> </a:t>
            </a:r>
            <a:r>
              <a:rPr lang="tr-TR" sz="2400" dirty="0" err="1"/>
              <a:t>urethralis</a:t>
            </a:r>
            <a:r>
              <a:rPr lang="tr-TR" sz="2400" dirty="0"/>
              <a:t> </a:t>
            </a:r>
          </a:p>
          <a:p>
            <a:r>
              <a:rPr lang="tr-TR" sz="2400" dirty="0" err="1"/>
              <a:t>Colliculus</a:t>
            </a:r>
            <a:r>
              <a:rPr lang="tr-TR" sz="2400" dirty="0"/>
              <a:t> </a:t>
            </a:r>
            <a:r>
              <a:rPr lang="tr-TR" sz="2400" dirty="0" err="1"/>
              <a:t>seminalis</a:t>
            </a:r>
            <a:r>
              <a:rPr lang="tr-TR" sz="2400" dirty="0"/>
              <a:t> </a:t>
            </a:r>
          </a:p>
          <a:p>
            <a:r>
              <a:rPr lang="tr-TR" sz="2400" dirty="0" err="1"/>
              <a:t>Utriculus</a:t>
            </a:r>
            <a:r>
              <a:rPr lang="tr-TR" sz="2400" dirty="0"/>
              <a:t> </a:t>
            </a:r>
            <a:r>
              <a:rPr lang="tr-TR" sz="2400" dirty="0" err="1"/>
              <a:t>prostaticus</a:t>
            </a:r>
            <a:r>
              <a:rPr lang="tr-TR" sz="2400" dirty="0"/>
              <a:t> </a:t>
            </a:r>
          </a:p>
          <a:p>
            <a:r>
              <a:rPr lang="tr-TR" sz="2400" dirty="0" err="1"/>
              <a:t>Sinus</a:t>
            </a:r>
            <a:r>
              <a:rPr lang="tr-TR" sz="2400" dirty="0"/>
              <a:t> </a:t>
            </a:r>
            <a:r>
              <a:rPr lang="tr-TR" sz="2400" dirty="0" err="1"/>
              <a:t>prostaticus</a:t>
            </a:r>
            <a:r>
              <a:rPr lang="tr-TR" sz="2400" dirty="0"/>
              <a:t> </a:t>
            </a:r>
          </a:p>
          <a:p>
            <a:r>
              <a:rPr lang="tr-TR" sz="2400" dirty="0"/>
              <a:t>M. </a:t>
            </a:r>
            <a:r>
              <a:rPr lang="tr-TR" sz="2400" dirty="0" err="1"/>
              <a:t>sphincter</a:t>
            </a:r>
            <a:r>
              <a:rPr lang="tr-TR" sz="2400" dirty="0"/>
              <a:t> </a:t>
            </a:r>
            <a:r>
              <a:rPr lang="tr-TR" sz="2400" dirty="0" err="1"/>
              <a:t>urethrae</a:t>
            </a:r>
            <a:r>
              <a:rPr lang="tr-TR" sz="2400" dirty="0"/>
              <a:t> </a:t>
            </a:r>
            <a:r>
              <a:rPr lang="tr-TR" sz="2400" dirty="0" err="1"/>
              <a:t>internus</a:t>
            </a:r>
            <a:r>
              <a:rPr lang="tr-TR" sz="2400" dirty="0"/>
              <a:t> </a:t>
            </a:r>
          </a:p>
          <a:p>
            <a:r>
              <a:rPr lang="tr-TR" sz="2400" dirty="0"/>
              <a:t>M. </a:t>
            </a:r>
            <a:r>
              <a:rPr lang="tr-TR" sz="2400" dirty="0" err="1"/>
              <a:t>sphincter</a:t>
            </a:r>
            <a:r>
              <a:rPr lang="tr-TR" sz="2400" dirty="0"/>
              <a:t> </a:t>
            </a:r>
            <a:r>
              <a:rPr lang="tr-TR" sz="2400" dirty="0" err="1"/>
              <a:t>urethrae</a:t>
            </a:r>
            <a:r>
              <a:rPr lang="tr-TR" sz="2400" dirty="0"/>
              <a:t> </a:t>
            </a:r>
            <a:r>
              <a:rPr lang="tr-TR" sz="2400" dirty="0" err="1"/>
              <a:t>externus</a:t>
            </a:r>
            <a:r>
              <a:rPr lang="tr-TR" sz="2400" dirty="0"/>
              <a:t> </a:t>
            </a:r>
          </a:p>
          <a:p>
            <a:r>
              <a:rPr lang="tr-TR" sz="2400" dirty="0"/>
              <a:t>Pars </a:t>
            </a:r>
            <a:r>
              <a:rPr lang="tr-TR" sz="2400" dirty="0" err="1"/>
              <a:t>intermedia</a:t>
            </a:r>
            <a:r>
              <a:rPr lang="tr-TR" sz="2400" dirty="0"/>
              <a:t>; Pars </a:t>
            </a:r>
            <a:r>
              <a:rPr lang="tr-TR" sz="2400" dirty="0" err="1"/>
              <a:t>membranacea</a:t>
            </a:r>
            <a:r>
              <a:rPr lang="tr-TR" sz="2400" dirty="0"/>
              <a:t> </a:t>
            </a:r>
          </a:p>
          <a:p>
            <a:r>
              <a:rPr lang="tr-TR" dirty="0"/>
              <a:t>Pars </a:t>
            </a:r>
            <a:r>
              <a:rPr lang="tr-TR" dirty="0" err="1"/>
              <a:t>spongiosa</a:t>
            </a:r>
            <a:r>
              <a:rPr lang="tr-TR" dirty="0"/>
              <a:t> </a:t>
            </a:r>
          </a:p>
          <a:p>
            <a:r>
              <a:rPr lang="tr-TR" dirty="0"/>
              <a:t>Fossa </a:t>
            </a:r>
            <a:r>
              <a:rPr lang="tr-TR" dirty="0" err="1"/>
              <a:t>navicularis</a:t>
            </a:r>
            <a:r>
              <a:rPr lang="tr-TR" dirty="0"/>
              <a:t> </a:t>
            </a:r>
            <a:r>
              <a:rPr lang="tr-TR" dirty="0" err="1"/>
              <a:t>urethrae</a:t>
            </a:r>
            <a:r>
              <a:rPr lang="tr-TR" dirty="0"/>
              <a:t> </a:t>
            </a:r>
          </a:p>
          <a:p>
            <a:r>
              <a:rPr lang="tr-TR" dirty="0" err="1"/>
              <a:t>Lacunae</a:t>
            </a:r>
            <a:r>
              <a:rPr lang="tr-TR" dirty="0"/>
              <a:t> </a:t>
            </a:r>
            <a:r>
              <a:rPr lang="tr-TR" dirty="0" err="1"/>
              <a:t>urethrales</a:t>
            </a:r>
            <a:r>
              <a:rPr lang="tr-TR" dirty="0"/>
              <a:t> </a:t>
            </a:r>
          </a:p>
          <a:p>
            <a:r>
              <a:rPr lang="tr-TR" dirty="0" err="1"/>
              <a:t>Glandulae</a:t>
            </a:r>
            <a:r>
              <a:rPr lang="tr-TR" dirty="0"/>
              <a:t> </a:t>
            </a:r>
            <a:r>
              <a:rPr lang="tr-TR" dirty="0" err="1"/>
              <a:t>urethrales</a:t>
            </a:r>
            <a:r>
              <a:rPr lang="tr-TR" dirty="0"/>
              <a:t> </a:t>
            </a:r>
          </a:p>
          <a:p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urethrae</a:t>
            </a:r>
            <a:r>
              <a:rPr lang="tr-TR" dirty="0"/>
              <a:t> </a:t>
            </a:r>
            <a:r>
              <a:rPr lang="tr-TR" dirty="0" err="1"/>
              <a:t>externum</a:t>
            </a:r>
            <a:r>
              <a:rPr lang="tr-TR" dirty="0"/>
              <a:t> </a:t>
            </a:r>
          </a:p>
          <a:p>
            <a:r>
              <a:rPr lang="tr-TR" b="1" dirty="0"/>
              <a:t>KADIN URETHRASI (URETHRA FEMININA) </a:t>
            </a:r>
          </a:p>
          <a:p>
            <a:r>
              <a:rPr lang="tr-TR" b="1" dirty="0" err="1"/>
              <a:t>Ostium</a:t>
            </a:r>
            <a:r>
              <a:rPr lang="tr-TR" b="1" dirty="0"/>
              <a:t> </a:t>
            </a:r>
            <a:r>
              <a:rPr lang="tr-TR" b="1" dirty="0" err="1"/>
              <a:t>urethrae</a:t>
            </a:r>
            <a:r>
              <a:rPr lang="tr-TR" b="1" dirty="0"/>
              <a:t> </a:t>
            </a:r>
            <a:r>
              <a:rPr lang="tr-TR" b="1" dirty="0" err="1"/>
              <a:t>internum</a:t>
            </a:r>
            <a:r>
              <a:rPr lang="tr-TR" b="1" dirty="0"/>
              <a:t> </a:t>
            </a:r>
          </a:p>
          <a:p>
            <a:r>
              <a:rPr lang="tr-TR" dirty="0"/>
              <a:t>Pars </a:t>
            </a:r>
            <a:r>
              <a:rPr lang="tr-TR" dirty="0" err="1"/>
              <a:t>intramuralis</a:t>
            </a:r>
            <a:r>
              <a:rPr lang="tr-TR" dirty="0"/>
              <a:t> </a:t>
            </a:r>
          </a:p>
          <a:p>
            <a:r>
              <a:rPr lang="tr-TR" dirty="0" err="1"/>
              <a:t>Crista</a:t>
            </a:r>
            <a:r>
              <a:rPr lang="tr-TR" dirty="0"/>
              <a:t> </a:t>
            </a:r>
            <a:r>
              <a:rPr lang="tr-TR" dirty="0" err="1"/>
              <a:t>urethralis</a:t>
            </a:r>
            <a:r>
              <a:rPr lang="tr-TR" dirty="0"/>
              <a:t> </a:t>
            </a:r>
          </a:p>
          <a:p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urethrae</a:t>
            </a:r>
            <a:r>
              <a:rPr lang="tr-TR" dirty="0"/>
              <a:t> </a:t>
            </a:r>
            <a:r>
              <a:rPr lang="tr-TR" dirty="0" err="1"/>
              <a:t>externum</a:t>
            </a:r>
            <a:r>
              <a:rPr lang="tr-TR" dirty="0"/>
              <a:t> </a:t>
            </a:r>
          </a:p>
          <a:p>
            <a:r>
              <a:rPr lang="tr-TR" dirty="0"/>
              <a:t>M. </a:t>
            </a:r>
            <a:r>
              <a:rPr lang="tr-TR" dirty="0" err="1"/>
              <a:t>sphincter</a:t>
            </a:r>
            <a:r>
              <a:rPr lang="tr-TR" dirty="0"/>
              <a:t> </a:t>
            </a:r>
            <a:r>
              <a:rPr lang="tr-TR" dirty="0" err="1"/>
              <a:t>urethrae</a:t>
            </a:r>
            <a:r>
              <a:rPr lang="tr-TR" dirty="0"/>
              <a:t> </a:t>
            </a:r>
            <a:r>
              <a:rPr lang="tr-TR" dirty="0" err="1"/>
              <a:t>externus</a:t>
            </a:r>
            <a:r>
              <a:rPr lang="tr-TR" dirty="0"/>
              <a:t> </a:t>
            </a:r>
          </a:p>
          <a:p>
            <a:r>
              <a:rPr lang="tr-TR" dirty="0" err="1"/>
              <a:t>Glandulae</a:t>
            </a:r>
            <a:r>
              <a:rPr lang="tr-TR" dirty="0"/>
              <a:t> </a:t>
            </a:r>
            <a:r>
              <a:rPr lang="tr-TR" dirty="0" err="1"/>
              <a:t>urethrales</a:t>
            </a:r>
            <a:r>
              <a:rPr lang="tr-TR" dirty="0"/>
              <a:t> </a:t>
            </a:r>
          </a:p>
          <a:p>
            <a:r>
              <a:rPr lang="tr-TR" dirty="0" err="1"/>
              <a:t>Lacunae</a:t>
            </a:r>
            <a:r>
              <a:rPr lang="tr-TR" dirty="0"/>
              <a:t> </a:t>
            </a:r>
            <a:r>
              <a:rPr lang="tr-TR" dirty="0" err="1"/>
              <a:t>urethrales</a:t>
            </a:r>
            <a:r>
              <a:rPr lang="tr-TR" dirty="0"/>
              <a:t> </a:t>
            </a:r>
          </a:p>
          <a:p>
            <a:r>
              <a:rPr lang="tr-TR" dirty="0"/>
              <a:t>(</a:t>
            </a:r>
            <a:r>
              <a:rPr lang="tr-TR" dirty="0" err="1"/>
              <a:t>Ductus</a:t>
            </a:r>
            <a:r>
              <a:rPr lang="tr-TR" dirty="0"/>
              <a:t> </a:t>
            </a:r>
            <a:r>
              <a:rPr lang="tr-TR" dirty="0" err="1"/>
              <a:t>paraurethrales</a:t>
            </a:r>
            <a:r>
              <a:rPr lang="tr-TR" dirty="0"/>
              <a:t>)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82648207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</TotalTime>
  <Words>200</Words>
  <Application>Microsoft Office PowerPoint</Application>
  <PresentationFormat>Geniş ekran</PresentationFormat>
  <Paragraphs>141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Üriner Sistem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Üriner Sistem</dc:title>
  <dc:creator>Mert Ocak</dc:creator>
  <cp:lastModifiedBy>Mert Ocak</cp:lastModifiedBy>
  <cp:revision>2</cp:revision>
  <dcterms:created xsi:type="dcterms:W3CDTF">2020-01-15T07:18:52Z</dcterms:created>
  <dcterms:modified xsi:type="dcterms:W3CDTF">2020-01-15T08:39:14Z</dcterms:modified>
</cp:coreProperties>
</file>