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6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E7499-311C-4DDD-BA0E-B5C09E973572}" type="datetimeFigureOut">
              <a:rPr lang="tr-TR" smtClean="0"/>
              <a:pPr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F2C2F-5D0B-45C8-B884-AD94C4D545C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İslam Ceza Hukukunda </a:t>
            </a:r>
            <a:r>
              <a:rPr lang="tr-TR" dirty="0" smtClean="0"/>
              <a:t>Hırsızlık ve Modern Hukukla Mukayesesi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err="1" smtClean="0"/>
              <a:t>Hudûd</a:t>
            </a:r>
            <a:endParaRPr lang="tr-TR" dirty="0" smtClean="0"/>
          </a:p>
          <a:p>
            <a:r>
              <a:rPr lang="tr-TR" dirty="0" smtClean="0"/>
              <a:t>Ta‘</a:t>
            </a:r>
            <a:r>
              <a:rPr lang="tr-TR" dirty="0" err="1" smtClean="0"/>
              <a:t>zîr</a:t>
            </a:r>
            <a:r>
              <a:rPr lang="tr-TR" dirty="0" smtClean="0"/>
              <a:t>/</a:t>
            </a:r>
            <a:r>
              <a:rPr lang="tr-TR" dirty="0" err="1" smtClean="0"/>
              <a:t>Siyâset</a:t>
            </a:r>
            <a:endParaRPr lang="tr-TR" dirty="0" smtClean="0"/>
          </a:p>
          <a:p>
            <a:r>
              <a:rPr lang="tr-TR" dirty="0" smtClean="0"/>
              <a:t>Sirkat</a:t>
            </a:r>
          </a:p>
          <a:p>
            <a:r>
              <a:rPr lang="tr-TR" smtClean="0"/>
              <a:t>Kat‘</a:t>
            </a:r>
            <a:endParaRPr lang="tr-TR" dirty="0" smtClean="0"/>
          </a:p>
          <a:p>
            <a:r>
              <a:rPr lang="tr-TR" dirty="0" err="1" smtClean="0"/>
              <a:t>Nisâb</a:t>
            </a:r>
            <a:endParaRPr lang="tr-TR" dirty="0" smtClean="0"/>
          </a:p>
          <a:p>
            <a:r>
              <a:rPr lang="tr-TR" dirty="0" err="1" smtClean="0"/>
              <a:t>Hırz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Tâfih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Hudûd</a:t>
            </a:r>
            <a:r>
              <a:rPr lang="tr-TR" dirty="0" smtClean="0"/>
              <a:t> ve </a:t>
            </a:r>
            <a:r>
              <a:rPr lang="tr-TR" dirty="0" err="1" smtClean="0"/>
              <a:t>Ta’zîr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Hadd</a:t>
            </a:r>
            <a:r>
              <a:rPr lang="tr-TR" dirty="0" smtClean="0"/>
              <a:t>: kapsam ve mahiyeti </a:t>
            </a:r>
            <a:r>
              <a:rPr lang="tr-TR" dirty="0" err="1" smtClean="0"/>
              <a:t>Şari</a:t>
            </a:r>
            <a:r>
              <a:rPr lang="tr-TR" dirty="0" smtClean="0"/>
              <a:t> tarafından belirlenmiş olan ve Allah hakları kapsamına giren suç ve cezalardır.</a:t>
            </a:r>
          </a:p>
          <a:p>
            <a:endParaRPr lang="tr-TR" dirty="0"/>
          </a:p>
          <a:p>
            <a:r>
              <a:rPr lang="tr-TR" dirty="0" err="1" smtClean="0"/>
              <a:t>Ta’zîr</a:t>
            </a:r>
            <a:r>
              <a:rPr lang="tr-TR" dirty="0" smtClean="0"/>
              <a:t>: kapsam ve mahiyeti </a:t>
            </a:r>
            <a:r>
              <a:rPr lang="tr-TR" dirty="0" err="1" smtClean="0"/>
              <a:t>Şari</a:t>
            </a:r>
            <a:r>
              <a:rPr lang="tr-TR" dirty="0" smtClean="0"/>
              <a:t> tarafından belirlenmemiş olan suç ve cezalardır.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5295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Hırsızlık/Sirkat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Sirkat: mükellef şahsın, </a:t>
            </a:r>
            <a:r>
              <a:rPr lang="tr-TR" dirty="0" err="1" smtClean="0"/>
              <a:t>nisab</a:t>
            </a:r>
            <a:r>
              <a:rPr lang="tr-TR" dirty="0" smtClean="0"/>
              <a:t> miktarına ulaşan </a:t>
            </a:r>
            <a:r>
              <a:rPr lang="tr-TR" dirty="0" err="1" smtClean="0"/>
              <a:t>mütekavvim</a:t>
            </a:r>
            <a:r>
              <a:rPr lang="tr-TR" dirty="0" smtClean="0"/>
              <a:t> bir malı korunduğu yerden gizlice alıp çıkarmasıdır.</a:t>
            </a:r>
          </a:p>
          <a:p>
            <a:pPr lvl="1"/>
            <a:r>
              <a:rPr lang="tr-TR" dirty="0" err="1" smtClean="0"/>
              <a:t>Nisab</a:t>
            </a:r>
            <a:endParaRPr lang="tr-TR" dirty="0" smtClean="0"/>
          </a:p>
          <a:p>
            <a:pPr lvl="1"/>
            <a:r>
              <a:rPr lang="tr-TR" dirty="0" err="1" smtClean="0"/>
              <a:t>Hırz</a:t>
            </a:r>
            <a:endParaRPr lang="tr-TR" dirty="0" smtClean="0"/>
          </a:p>
          <a:p>
            <a:pPr lvl="1"/>
            <a:r>
              <a:rPr lang="tr-TR" dirty="0" err="1" smtClean="0"/>
              <a:t>Tafih</a:t>
            </a:r>
            <a:endParaRPr lang="tr-TR" dirty="0" smtClean="0"/>
          </a:p>
          <a:p>
            <a:pPr lvl="1"/>
            <a:r>
              <a:rPr lang="tr-TR" dirty="0" smtClean="0"/>
              <a:t>Gizlilik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3472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Sirkat’ın</a:t>
            </a:r>
            <a:r>
              <a:rPr lang="tr-TR" dirty="0" smtClean="0"/>
              <a:t> tasnifi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Sirkat-i </a:t>
            </a:r>
            <a:r>
              <a:rPr lang="tr-TR" dirty="0" err="1" smtClean="0"/>
              <a:t>suğra</a:t>
            </a:r>
            <a:r>
              <a:rPr lang="tr-TR" dirty="0" smtClean="0"/>
              <a:t>: yukarıda tanımlanan hırsızlık</a:t>
            </a:r>
          </a:p>
          <a:p>
            <a:endParaRPr lang="tr-TR" dirty="0" smtClean="0"/>
          </a:p>
          <a:p>
            <a:r>
              <a:rPr lang="tr-TR" dirty="0" smtClean="0"/>
              <a:t>Sirkat-i </a:t>
            </a:r>
            <a:r>
              <a:rPr lang="tr-TR" dirty="0" err="1" smtClean="0"/>
              <a:t>kubrâ</a:t>
            </a:r>
            <a:r>
              <a:rPr lang="tr-TR" dirty="0" smtClean="0"/>
              <a:t>: yol kesicilik olarak tanımlanan </a:t>
            </a:r>
            <a:r>
              <a:rPr lang="tr-TR" dirty="0" err="1" smtClean="0"/>
              <a:t>hirâbe</a:t>
            </a:r>
            <a:r>
              <a:rPr lang="tr-TR" dirty="0" smtClean="0"/>
              <a:t> suçu</a:t>
            </a:r>
          </a:p>
          <a:p>
            <a:pPr lvl="1"/>
            <a:r>
              <a:rPr lang="tr-TR" dirty="0" smtClean="0"/>
              <a:t>Sirkat-i </a:t>
            </a:r>
            <a:r>
              <a:rPr lang="tr-TR" dirty="0" err="1" smtClean="0"/>
              <a:t>suğrâ’dan</a:t>
            </a:r>
            <a:r>
              <a:rPr lang="tr-TR" dirty="0" smtClean="0"/>
              <a:t> farklı bir </a:t>
            </a:r>
            <a:r>
              <a:rPr lang="tr-TR" dirty="0" err="1" smtClean="0"/>
              <a:t>hadd</a:t>
            </a:r>
            <a:r>
              <a:rPr lang="tr-TR" dirty="0" smtClean="0"/>
              <a:t> cezasını gerektirir.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268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Hukuk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i="1" dirty="0"/>
              <a:t>Hırsızlık</a:t>
            </a:r>
            <a:endParaRPr lang="tr-TR" dirty="0"/>
          </a:p>
          <a:p>
            <a:pPr>
              <a:buNone/>
            </a:pPr>
            <a:r>
              <a:rPr lang="tr-TR" b="1" dirty="0"/>
              <a:t>	Madde 141- </a:t>
            </a:r>
            <a:r>
              <a:rPr lang="tr-TR" dirty="0"/>
              <a:t>(1) Zilyedinin rızası olmadan başkasına ait taşınır bir malı, kendisine veya başkasına bir yarar sağlamak maksadıyla bulunduğu yerden alan kimseye bir yıldan üç yıla kadar hapis cezası verilir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/>
          </a:p>
          <a:p>
            <a:r>
              <a:rPr lang="tr-TR" b="1" dirty="0"/>
              <a:t>Madde 145-</a:t>
            </a:r>
            <a:r>
              <a:rPr lang="tr-TR" dirty="0"/>
              <a:t> (1) </a:t>
            </a:r>
            <a:r>
              <a:rPr lang="tr-TR" b="1" dirty="0"/>
              <a:t>(Değişik: 29/6/2005 – 5377/16 md.)</a:t>
            </a:r>
            <a:r>
              <a:rPr lang="tr-TR" dirty="0"/>
              <a:t> Hırsızlık suçunun konusunu oluşturan malın değerinin azlığı nedeniyle, verilecek cezada indirim yapılabileceği gibi, suçun işleniş şekli ve özellikleri de göz önünde bulundurularak, ceza vermekten de vazgeçilebilir.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101</Words>
  <Application>Microsoft Office PowerPoint</Application>
  <PresentationFormat>Ekran Gösterisi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İslam Ceza Hukukunda Hırsızlık ve Modern Hukukla Mukayesesi</vt:lpstr>
      <vt:lpstr>Kavramlar</vt:lpstr>
      <vt:lpstr>Hudûd ve Ta’zîr</vt:lpstr>
      <vt:lpstr>Hırsızlık/Sirkat</vt:lpstr>
      <vt:lpstr>Sirkat’ın tasnifi</vt:lpstr>
      <vt:lpstr>Modern Hukuk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Hukukunda Hırsızlık ve Modern Hukukla Mukayesesi</dc:title>
  <dc:creator>user</dc:creator>
  <cp:lastModifiedBy>user</cp:lastModifiedBy>
  <cp:revision>4</cp:revision>
  <dcterms:created xsi:type="dcterms:W3CDTF">2014-11-26T18:11:26Z</dcterms:created>
  <dcterms:modified xsi:type="dcterms:W3CDTF">2019-04-12T09:30:11Z</dcterms:modified>
</cp:coreProperties>
</file>