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F1727EE-FC62-4D88-9092-BAE12561312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1626679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F1727EE-FC62-4D88-9092-BAE12561312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1483490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F1727EE-FC62-4D88-9092-BAE12561312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EDAF568-5B13-4426-A60F-40D2E552AB3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19555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F1727EE-FC62-4D88-9092-BAE12561312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2683816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F1727EE-FC62-4D88-9092-BAE12561312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EDAF568-5B13-4426-A60F-40D2E552AB3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0994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F1727EE-FC62-4D88-9092-BAE12561312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2872636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F1727EE-FC62-4D88-9092-BAE12561312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3514441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F1727EE-FC62-4D88-9092-BAE12561312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601920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F1727EE-FC62-4D88-9092-BAE12561312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2902160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F1727EE-FC62-4D88-9092-BAE12561312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3788549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F1727EE-FC62-4D88-9092-BAE12561312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3853449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F1727EE-FC62-4D88-9092-BAE125613126}"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70474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F1727EE-FC62-4D88-9092-BAE125613126}"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984730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1727EE-FC62-4D88-9092-BAE125613126}"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2075044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F1727EE-FC62-4D88-9092-BAE12561312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1666376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F1727EE-FC62-4D88-9092-BAE12561312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EDAF568-5B13-4426-A60F-40D2E552AB3D}" type="slidenum">
              <a:rPr lang="tr-TR" smtClean="0"/>
              <a:t>‹#›</a:t>
            </a:fld>
            <a:endParaRPr lang="tr-TR"/>
          </a:p>
        </p:txBody>
      </p:sp>
    </p:spTree>
    <p:extLst>
      <p:ext uri="{BB962C8B-B14F-4D97-AF65-F5344CB8AC3E}">
        <p14:creationId xmlns:p14="http://schemas.microsoft.com/office/powerpoint/2010/main" val="2481020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F1727EE-FC62-4D88-9092-BAE125613126}"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EDAF568-5B13-4426-A60F-40D2E552AB3D}" type="slidenum">
              <a:rPr lang="tr-TR" smtClean="0"/>
              <a:t>‹#›</a:t>
            </a:fld>
            <a:endParaRPr lang="tr-TR"/>
          </a:p>
        </p:txBody>
      </p:sp>
    </p:spTree>
    <p:extLst>
      <p:ext uri="{BB962C8B-B14F-4D97-AF65-F5344CB8AC3E}">
        <p14:creationId xmlns:p14="http://schemas.microsoft.com/office/powerpoint/2010/main" val="5118167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866945"/>
            <a:ext cx="9144000" cy="2387600"/>
          </a:xfrm>
        </p:spPr>
        <p:txBody>
          <a:bodyPr>
            <a:normAutofit fontScale="90000"/>
          </a:bodyPr>
          <a:lstStyle/>
          <a:p>
            <a:r>
              <a:rPr lang="tr-TR" dirty="0" smtClean="0"/>
              <a:t>EARLY MEDIEVAL PHILOSOPHY</a:t>
            </a:r>
            <a:br>
              <a:rPr lang="tr-TR" dirty="0" smtClean="0"/>
            </a:br>
            <a:endParaRPr lang="tr-TR" dirty="0"/>
          </a:p>
        </p:txBody>
      </p:sp>
    </p:spTree>
    <p:extLst>
      <p:ext uri="{BB962C8B-B14F-4D97-AF65-F5344CB8AC3E}">
        <p14:creationId xmlns:p14="http://schemas.microsoft.com/office/powerpoint/2010/main" val="1417437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dirty="0"/>
              <a:t>John </a:t>
            </a:r>
            <a:r>
              <a:rPr lang="tr-TR" dirty="0" err="1"/>
              <a:t>the</a:t>
            </a:r>
            <a:r>
              <a:rPr lang="tr-TR" dirty="0"/>
              <a:t> </a:t>
            </a:r>
            <a:r>
              <a:rPr lang="tr-TR" dirty="0" err="1" smtClean="0"/>
              <a:t>Scot</a:t>
            </a:r>
            <a:r>
              <a:rPr lang="tr-TR" dirty="0" smtClean="0"/>
              <a:t> </a:t>
            </a:r>
            <a:r>
              <a:rPr lang="en-US" dirty="0" err="1" smtClean="0"/>
              <a:t>Eriugena</a:t>
            </a:r>
            <a:endParaRPr lang="tr-TR" dirty="0"/>
          </a:p>
          <a:p>
            <a:pPr marL="0" indent="0">
              <a:buNone/>
            </a:pPr>
            <a:r>
              <a:rPr lang="tr-TR" dirty="0" err="1" smtClean="0"/>
              <a:t>Eriugena</a:t>
            </a:r>
            <a:r>
              <a:rPr lang="en-US" dirty="0" smtClean="0"/>
              <a:t>’s </a:t>
            </a:r>
            <a:r>
              <a:rPr lang="en-US" dirty="0"/>
              <a:t>refutation (On Predestination) was, from </a:t>
            </a:r>
            <a:r>
              <a:rPr lang="en-US" dirty="0" err="1"/>
              <a:t>Hincmar’s</a:t>
            </a:r>
            <a:r>
              <a:rPr lang="en-US" dirty="0"/>
              <a:t> point of view, a remedy worse than the disease. In the ﬁrst place, his arguments against Gottschalk were silly: there could not be a double predestination, because God was simple and undivided, and there was no such thing as predestination because God was eternal. Secondly, he tried to draw the sting out of the destiny of the damned by maintaining that there was no physical hell; the wicked want to ﬂee from God to </a:t>
            </a:r>
            <a:r>
              <a:rPr lang="en-US" dirty="0" err="1"/>
              <a:t>Unbeing</a:t>
            </a:r>
            <a:r>
              <a:rPr lang="en-US" dirty="0"/>
              <a:t>, and God punishes them only by preventing their annihilation. The ﬁre of judgement spoken of in the Gospels is common to both good and bad; the difference between them is that the blessed turn into ether and the damned into air. Gottschalk and </a:t>
            </a:r>
            <a:r>
              <a:rPr lang="en-US" dirty="0" err="1"/>
              <a:t>Eriugena</a:t>
            </a:r>
            <a:r>
              <a:rPr lang="en-US" dirty="0"/>
              <a:t> both found themselves condemned by Church Councils, one at </a:t>
            </a:r>
            <a:r>
              <a:rPr lang="en-US" dirty="0" err="1"/>
              <a:t>Quiersy</a:t>
            </a:r>
            <a:r>
              <a:rPr lang="en-US" dirty="0"/>
              <a:t> in 853, the other at Valence in 855.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p.123.)</a:t>
            </a:r>
          </a:p>
          <a:p>
            <a:endParaRPr lang="tr-TR" dirty="0"/>
          </a:p>
        </p:txBody>
      </p:sp>
    </p:spTree>
    <p:extLst>
      <p:ext uri="{BB962C8B-B14F-4D97-AF65-F5344CB8AC3E}">
        <p14:creationId xmlns:p14="http://schemas.microsoft.com/office/powerpoint/2010/main" val="3270095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5554" y="640080"/>
            <a:ext cx="9519058" cy="5271142"/>
          </a:xfrm>
        </p:spPr>
        <p:txBody>
          <a:bodyPr/>
          <a:lstStyle/>
          <a:p>
            <a:r>
              <a:rPr lang="tr-TR" dirty="0" err="1"/>
              <a:t>Alkindi</a:t>
            </a:r>
            <a:r>
              <a:rPr lang="tr-TR" dirty="0"/>
              <a:t> </a:t>
            </a:r>
            <a:r>
              <a:rPr lang="tr-TR" dirty="0" err="1"/>
              <a:t>and</a:t>
            </a:r>
            <a:r>
              <a:rPr lang="tr-TR" dirty="0"/>
              <a:t> </a:t>
            </a:r>
            <a:r>
              <a:rPr lang="tr-TR" dirty="0" err="1" smtClean="0"/>
              <a:t>Avicenna</a:t>
            </a:r>
            <a:endParaRPr lang="tr-TR" dirty="0" smtClean="0"/>
          </a:p>
          <a:p>
            <a:pPr marL="0" indent="0">
              <a:buNone/>
            </a:pPr>
            <a:r>
              <a:rPr lang="en-US" dirty="0" smtClean="0"/>
              <a:t>Arabic </a:t>
            </a:r>
            <a:r>
              <a:rPr lang="en-US" dirty="0"/>
              <a:t>thinkers were quick to exploit the patrimony of Greek learning. </a:t>
            </a:r>
            <a:r>
              <a:rPr lang="en-US" dirty="0" err="1"/>
              <a:t>Alkindi</a:t>
            </a:r>
            <a:r>
              <a:rPr lang="en-US" dirty="0"/>
              <a:t>, a contemporary of </a:t>
            </a:r>
            <a:r>
              <a:rPr lang="en-US" dirty="0" err="1"/>
              <a:t>Eriugena’s</a:t>
            </a:r>
            <a:r>
              <a:rPr lang="en-US" dirty="0"/>
              <a:t>, wrote a commentary on Aristotle’s De Anima. He offered a remarkable interpretation of the bafﬂing passage in which Aristotle speaks of the two minds, a mind to make things and a mind to become things.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p.128.)</a:t>
            </a:r>
          </a:p>
          <a:p>
            <a:pPr marL="0" indent="0">
              <a:buNone/>
            </a:pPr>
            <a:r>
              <a:rPr lang="en-US" dirty="0"/>
              <a:t>The most signiﬁcant Muslim philosopher of the time was Ibn </a:t>
            </a:r>
            <a:r>
              <a:rPr lang="en-US" dirty="0" err="1"/>
              <a:t>Sina</a:t>
            </a:r>
            <a:r>
              <a:rPr lang="en-US" dirty="0"/>
              <a:t> or Avicenna (980–1037). Born near Bokhara, he was a precocious student who </a:t>
            </a:r>
            <a:r>
              <a:rPr lang="en-US" dirty="0" err="1"/>
              <a:t>masteredlogic</a:t>
            </a:r>
            <a:r>
              <a:rPr lang="en-US" dirty="0"/>
              <a:t>, mathematics, physics, medicine and metaphysics in his teens, and published an encyclopedia of these disciplines when he was twenty. His medical skill </a:t>
            </a:r>
            <a:r>
              <a:rPr lang="en-US" dirty="0" err="1"/>
              <a:t>wasunrivalled</a:t>
            </a:r>
            <a:r>
              <a:rPr lang="en-US" dirty="0"/>
              <a:t> and much in demand: he spent the latter part of his life as court physician to the ruler of Isfahan. He wrote a few works in Persian and many in Arabic; over one hundred have survived, in the original or in Latin translations</a:t>
            </a:r>
            <a:r>
              <a:rPr lang="en-US" dirty="0" smtClean="0"/>
              <a:t>.</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p.128.)</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080086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66651"/>
            <a:ext cx="8915400" cy="4944571"/>
          </a:xfrm>
        </p:spPr>
        <p:txBody>
          <a:bodyPr/>
          <a:lstStyle/>
          <a:p>
            <a:r>
              <a:rPr lang="tr-TR" dirty="0"/>
              <a:t>Saint </a:t>
            </a:r>
            <a:r>
              <a:rPr lang="tr-TR" dirty="0" err="1" smtClean="0"/>
              <a:t>Anselm</a:t>
            </a:r>
            <a:endParaRPr lang="tr-TR" dirty="0" smtClean="0"/>
          </a:p>
          <a:p>
            <a:pPr marL="0" indent="0">
              <a:buNone/>
            </a:pPr>
            <a:r>
              <a:rPr lang="en-US" dirty="0"/>
              <a:t> Anselm, who was born just before Avicenna’s death, resembled him as a philosopher in several ways, but began from a very different starting point. Whereas Avicenna was the ﬁrst to say that God’s essence entailed his existence, Anselm claims that the very concept of God shows that he exists. If we know what we mean when we talk about God, then we automatically know there is a God; if you deny his existence you do not know what you are talking about</a:t>
            </a:r>
            <a:r>
              <a:rPr lang="en-US"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pp.131-132)</a:t>
            </a:r>
          </a:p>
          <a:p>
            <a:pPr marL="0" indent="0">
              <a:buNone/>
            </a:pPr>
            <a:r>
              <a:rPr lang="en-US" dirty="0"/>
              <a:t>It is important to note that Anselm is not saying that God is the greatest conceivable thing. Indeed, he expressly says that God is not conceivable; he is greater than anything that can be conceived. On the face of it, there is nothing self-contradictory in saying that that than which no greater can be conceived is itself too great for conception</a:t>
            </a:r>
            <a:r>
              <a:rPr lang="en-US"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p.132</a:t>
            </a:r>
            <a:r>
              <a:rPr lang="tr-TR" dirty="0"/>
              <a:t>)</a:t>
            </a:r>
          </a:p>
          <a:p>
            <a:pPr marL="0" indent="0">
              <a:buNone/>
            </a:pPr>
            <a:r>
              <a:rPr lang="en-US" dirty="0" smtClean="0"/>
              <a:t> </a:t>
            </a:r>
            <a:endParaRPr lang="tr-TR" dirty="0"/>
          </a:p>
          <a:p>
            <a:pPr marL="0" indent="0">
              <a:buNone/>
            </a:pPr>
            <a:endParaRPr lang="tr-TR" dirty="0"/>
          </a:p>
          <a:p>
            <a:endParaRPr lang="tr-TR" dirty="0"/>
          </a:p>
        </p:txBody>
      </p:sp>
    </p:spTree>
    <p:extLst>
      <p:ext uri="{BB962C8B-B14F-4D97-AF65-F5344CB8AC3E}">
        <p14:creationId xmlns:p14="http://schemas.microsoft.com/office/powerpoint/2010/main" val="14266208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288</TotalTime>
  <Words>577</Words>
  <Application>Microsoft Office PowerPoint</Application>
  <PresentationFormat>Geniş ekran</PresentationFormat>
  <Paragraphs>10</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Duman</vt:lpstr>
      <vt:lpstr>EARLY MEDIEVAL PHILOSOPHY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MEDIEVAL PHILOSOPHY</dc:title>
  <dc:creator>ZEHRA</dc:creator>
  <cp:lastModifiedBy>ZEHRA</cp:lastModifiedBy>
  <cp:revision>6</cp:revision>
  <dcterms:created xsi:type="dcterms:W3CDTF">2020-05-06T16:46:24Z</dcterms:created>
  <dcterms:modified xsi:type="dcterms:W3CDTF">2020-05-07T11:07:12Z</dcterms:modified>
</cp:coreProperties>
</file>