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76" r:id="rId3"/>
    <p:sldId id="277" r:id="rId4"/>
    <p:sldId id="278" r:id="rId5"/>
    <p:sldId id="274" r:id="rId6"/>
    <p:sldId id="275" r:id="rId7"/>
    <p:sldId id="264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37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82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90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31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54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32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91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86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13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0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1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9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3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03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8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09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Yargı ve İnsan Hakları Muhabirliği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5.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Sorusu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Yargı ve İnsan Hakları Muhabirliği </a:t>
            </a:r>
            <a:r>
              <a:rPr lang="tr-TR" sz="2000" dirty="0" smtClean="0"/>
              <a:t>kapsamında </a:t>
            </a:r>
            <a:r>
              <a:rPr lang="tr-TR" sz="2000" dirty="0" smtClean="0"/>
              <a:t>neler haber olabilir?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Hangi </a:t>
            </a:r>
            <a:r>
              <a:rPr lang="tr-TR" sz="2000" dirty="0" smtClean="0"/>
              <a:t>konulardaki haberlere rastlıyorsunuz?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Başka hangi konular haber yapılabilir?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62446"/>
            <a:ext cx="8911687" cy="842554"/>
          </a:xfrm>
        </p:spPr>
        <p:txBody>
          <a:bodyPr>
            <a:normAutofit/>
          </a:bodyPr>
          <a:lstStyle/>
          <a:p>
            <a:r>
              <a:rPr lang="tr-TR" dirty="0" smtClean="0"/>
              <a:t>Neler haber olabilir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« Elinizdeki kalemi bile haber yapabiliriz, biraz düşünürsek, neresinden çıkar diye. Kim üretmiş,  niye bu fiyata, çocuk emeği mi var içinde, zehirli mi, değil mi, ne işe yarıyor, tarihçesi nedir </a:t>
            </a:r>
            <a:r>
              <a:rPr lang="tr-TR" sz="2000" dirty="0" err="1" smtClean="0"/>
              <a:t>sorlarına</a:t>
            </a:r>
            <a:r>
              <a:rPr lang="tr-TR" sz="2000" dirty="0" smtClean="0"/>
              <a:t> cevap arayabiliriz.»  İpek Çalışlar 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7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62446"/>
            <a:ext cx="8911687" cy="842554"/>
          </a:xfrm>
        </p:spPr>
        <p:txBody>
          <a:bodyPr>
            <a:normAutofit/>
          </a:bodyPr>
          <a:lstStyle/>
          <a:p>
            <a:r>
              <a:rPr lang="tr-TR" dirty="0" smtClean="0"/>
              <a:t>Neler haber olabilir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 Haber her zaman önünüze gelmez, ilham olarak da gelmez. Dolayısıyla konunuz üzerine okumanız, araştırmanız, düşünmeniz gerekir.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Güncel gelişmeleri takip etmek önemlidir. Fakat genel olarak tarih, sosyoloji, siyaset bilmek gerekir. 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>
                <a:solidFill>
                  <a:schemeClr val="tx2">
                    <a:satMod val="130000"/>
                  </a:schemeClr>
                </a:solidFill>
              </a:rPr>
              <a:t>Örnek</a:t>
            </a:r>
            <a:r>
              <a:rPr lang="tr-TR" sz="2400" smtClean="0">
                <a:solidFill>
                  <a:schemeClr val="tx2">
                    <a:satMod val="130000"/>
                  </a:schemeClr>
                </a:solidFill>
              </a:rPr>
              <a:t>…</a:t>
            </a:r>
            <a:br>
              <a:rPr lang="tr-TR" sz="24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sz="2400" smtClean="0">
                <a:solidFill>
                  <a:schemeClr val="tx2">
                    <a:satMod val="130000"/>
                  </a:schemeClr>
                </a:solidFill>
              </a:rPr>
              <a:t>Nurcan Akad: </a:t>
            </a:r>
            <a:endParaRPr lang="tr-TR" sz="240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118" y="1412830"/>
            <a:ext cx="7150100" cy="4032250"/>
          </a:xfrm>
          <a:noFill/>
        </p:spPr>
      </p:pic>
    </p:spTree>
    <p:extLst>
      <p:ext uri="{BB962C8B-B14F-4D97-AF65-F5344CB8AC3E}">
        <p14:creationId xmlns:p14="http://schemas.microsoft.com/office/powerpoint/2010/main" val="19906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Yargı ve İnsan Hakları Muhabirliği alanında </a:t>
            </a:r>
            <a:r>
              <a:rPr lang="tr-TR" dirty="0" smtClean="0"/>
              <a:t>haber yapılabilecek konu örnekleri yazınız. </a:t>
            </a:r>
          </a:p>
          <a:p>
            <a:pPr lvl="2"/>
            <a:r>
              <a:rPr lang="tr-TR" dirty="0" smtClean="0"/>
              <a:t>Verilen örnekler haber konusu olup olamayacağı ve nasıl haber yapılabileceği üzerinden tartışılacaktır.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5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7300" y="1206500"/>
            <a:ext cx="8420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Kaynak:  Nurcan Akad: </a:t>
            </a:r>
            <a:r>
              <a:rPr lang="tr-TR" u="sng" dirty="0" smtClean="0"/>
              <a:t>Haber ve Habercilik Üzerine: Haber Ne Değildir? </a:t>
            </a:r>
          </a:p>
          <a:p>
            <a:r>
              <a:rPr lang="tr-TR" dirty="0" smtClean="0"/>
              <a:t>                İpek Çalışlar:  </a:t>
            </a:r>
            <a:r>
              <a:rPr lang="tr-TR" u="sng" dirty="0" smtClean="0"/>
              <a:t>Neler Haber Olur? </a:t>
            </a:r>
          </a:p>
          <a:p>
            <a:r>
              <a:rPr lang="tr-TR" u="sng" dirty="0" smtClean="0"/>
              <a:t>İçinde: </a:t>
            </a:r>
            <a:endParaRPr lang="tr-TR" u="sng" dirty="0"/>
          </a:p>
          <a:p>
            <a:r>
              <a:rPr lang="tr-TR" b="1" dirty="0" smtClean="0"/>
              <a:t>Yeni Habercinin El Kitabı Gazeteciliğe Başlarken, Okuldan Haber Odası</a:t>
            </a:r>
            <a:r>
              <a:rPr lang="tr-TR" dirty="0" smtClean="0"/>
              <a:t> (Der: Sevda </a:t>
            </a:r>
            <a:r>
              <a:rPr lang="tr-TR" dirty="0" err="1" smtClean="0"/>
              <a:t>Alankuş</a:t>
            </a:r>
            <a:r>
              <a:rPr lang="tr-TR" dirty="0" smtClean="0"/>
              <a:t>), </a:t>
            </a:r>
          </a:p>
          <a:p>
            <a:r>
              <a:rPr lang="tr-TR" dirty="0" smtClean="0"/>
              <a:t>IPS İletişim Vakfı Yayınları</a:t>
            </a:r>
          </a:p>
          <a:p>
            <a:r>
              <a:rPr lang="tr-TR" dirty="0" smtClean="0"/>
              <a:t>http://bianet.org/files/static/bia_kitaplar/Gazetecilige-baslarken.pdf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90</TotalTime>
  <Words>198</Words>
  <Application>Microsoft Office PowerPoint</Application>
  <PresentationFormat>Geniş ekran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Impact</vt:lpstr>
      <vt:lpstr>Ana Olay</vt:lpstr>
      <vt:lpstr>Yargı ve İnsan Hakları Muhabirliği </vt:lpstr>
      <vt:lpstr>Tartışma Sorusu</vt:lpstr>
      <vt:lpstr>Neler haber olabilir</vt:lpstr>
      <vt:lpstr>Neler haber olabilir</vt:lpstr>
      <vt:lpstr>Örnek… Nurcan Akad: </vt:lpstr>
      <vt:lpstr>Tartışma ve uygulama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16</cp:revision>
  <dcterms:created xsi:type="dcterms:W3CDTF">2019-04-21T11:01:11Z</dcterms:created>
  <dcterms:modified xsi:type="dcterms:W3CDTF">2020-01-29T19:25:17Z</dcterms:modified>
</cp:coreProperties>
</file>