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4</a:t>
            </a:r>
            <a:r>
              <a:rPr lang="tr-TR" dirty="0"/>
              <a:t>. Denge gerektiren hareketleri yapabilme</a:t>
            </a:r>
          </a:p>
          <a:p>
            <a:pPr marL="0" indent="0">
              <a:buNone/>
            </a:pPr>
            <a:r>
              <a:rPr lang="tr-TR" dirty="0"/>
              <a:t>Kazanılması Beklenen </a:t>
            </a:r>
            <a:r>
              <a:rPr lang="tr-TR" dirty="0" smtClean="0"/>
              <a:t>Davranışlar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1. Sözel yönergelerle değişik hızlarda yürüyebilme.</a:t>
            </a:r>
          </a:p>
          <a:p>
            <a:r>
              <a:rPr lang="tr-TR" dirty="0"/>
              <a:t>2. Zemin üzerine çizilen değişik şekiller üzerinde yürüme.</a:t>
            </a:r>
          </a:p>
          <a:p>
            <a:r>
              <a:rPr lang="tr-TR" dirty="0"/>
              <a:t>3. Verilen sözel yönergelere uygun olarak değişik yönlerde yürüme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4. Tek ayak üzerinde belli bir süre durma.</a:t>
            </a:r>
          </a:p>
          <a:p>
            <a:r>
              <a:rPr lang="tr-TR" dirty="0"/>
              <a:t>5. Çift ayakla sıçrayarak belli bir mesafeyi dengeli bir şekilde gitme.</a:t>
            </a:r>
          </a:p>
          <a:p>
            <a:r>
              <a:rPr lang="tr-TR" dirty="0"/>
              <a:t>6. Tek ayak üzerinde sıçrayarak belli bir mesafeyi dengeli bir şekilde gitme.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7. Belli bir yükseklikteki zemin üzerinde yürüme.</a:t>
            </a:r>
          </a:p>
          <a:p>
            <a:r>
              <a:rPr lang="tr-TR" dirty="0" smtClean="0"/>
              <a:t>8</a:t>
            </a:r>
            <a:r>
              <a:rPr lang="tr-TR" dirty="0"/>
              <a:t>. Belli bir yükseklikteki zemin üzerinde ellerinde nesnelerle yürüme.</a:t>
            </a:r>
          </a:p>
          <a:p>
            <a:r>
              <a:rPr lang="tr-TR" dirty="0"/>
              <a:t>9. Belli bir mesafeyi topuk- parmak ucu teması ile yürüme.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5</a:t>
            </a:r>
            <a:r>
              <a:rPr lang="tr-TR" dirty="0"/>
              <a:t>. Büyük kaslarını Kullanarak Güç Gerektiren Hareketleri yapabilme</a:t>
            </a:r>
          </a:p>
          <a:p>
            <a:r>
              <a:rPr lang="tr-TR" dirty="0"/>
              <a:t>Kazanılması Beklenen </a:t>
            </a:r>
            <a:r>
              <a:rPr lang="tr-TR" dirty="0" smtClean="0"/>
              <a:t>Davranışlar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1. Kollarını ve bacaklarını kullanarak itme, çekme ve döndürme.</a:t>
            </a:r>
          </a:p>
          <a:p>
            <a:r>
              <a:rPr lang="tr-TR" dirty="0"/>
              <a:t>2. Çeşitli ağılıktaki nesneleri kaldırma.</a:t>
            </a:r>
          </a:p>
          <a:p>
            <a:r>
              <a:rPr lang="tr-TR" dirty="0"/>
              <a:t>3. Çeşitli ağırlıktaki nesneleri taşıyarak beli bir mesafeye gitme.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6</a:t>
            </a:r>
            <a:r>
              <a:rPr lang="tr-TR" dirty="0"/>
              <a:t>. Küçük kaslarını kullanarak güç gerektiren hareketlerini yapabilme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Kazanılması Beklenen </a:t>
            </a:r>
            <a:r>
              <a:rPr lang="tr-TR" dirty="0" smtClean="0"/>
              <a:t>Davranışlar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1. Belli nesneleri sıkma.</a:t>
            </a:r>
          </a:p>
          <a:p>
            <a:r>
              <a:rPr lang="tr-TR" dirty="0"/>
              <a:t>2. Yumuşak materyalleri elleriyle şekil verme.</a:t>
            </a:r>
          </a:p>
          <a:p>
            <a:r>
              <a:rPr lang="tr-TR" dirty="0"/>
              <a:t>3. Yumuşak materyalleri kullanarak elleriyle şekil verme.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</TotalTime>
  <Words>201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2020-03-31T12:53:54Z</dcterms:modified>
</cp:coreProperties>
</file>