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65" r:id="rId3"/>
    <p:sldId id="267" r:id="rId4"/>
    <p:sldId id="276" r:id="rId5"/>
    <p:sldId id="277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40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Öğrenme Soru-Cevap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149080"/>
            <a:ext cx="7391400" cy="648072"/>
          </a:xfrm>
        </p:spPr>
        <p:txBody>
          <a:bodyPr/>
          <a:lstStyle/>
          <a:p>
            <a:pPr algn="r"/>
            <a:r>
              <a:rPr lang="tr-TR" dirty="0" smtClean="0"/>
              <a:t>Dr</a:t>
            </a:r>
            <a:r>
              <a:rPr lang="tr-TR" dirty="0"/>
              <a:t>. İpek Gönüllü</a:t>
            </a:r>
          </a:p>
        </p:txBody>
      </p:sp>
    </p:spTree>
    <p:extLst>
      <p:ext uri="{BB962C8B-B14F-4D97-AF65-F5344CB8AC3E}">
        <p14:creationId xmlns:p14="http://schemas.microsoft.com/office/powerpoint/2010/main" val="857681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b="1" dirty="0"/>
              <a:t>SORU 4</a:t>
            </a:r>
            <a:br>
              <a:rPr lang="tr-TR" b="1" dirty="0"/>
            </a:br>
            <a:endParaRPr lang="tr-TR" dirty="0"/>
          </a:p>
        </p:txBody>
      </p:sp>
      <p:pic>
        <p:nvPicPr>
          <p:cNvPr id="4" name="3 İçerik Yer Tutucusu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14942" y="3786742"/>
            <a:ext cx="3038479" cy="2275926"/>
          </a:xfrm>
        </p:spPr>
      </p:pic>
      <p:sp>
        <p:nvSpPr>
          <p:cNvPr id="5" name="4 Metin kutusu"/>
          <p:cNvSpPr txBox="1"/>
          <p:nvPr/>
        </p:nvSpPr>
        <p:spPr>
          <a:xfrm>
            <a:off x="428596" y="1500174"/>
            <a:ext cx="785818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3200" b="1" dirty="0"/>
              <a:t>Bir konuyu öğrenirken (problemi çözerken), </a:t>
            </a:r>
          </a:p>
          <a:p>
            <a:r>
              <a:rPr lang="tr-TR" sz="3200" b="1" dirty="0"/>
              <a:t>konuyu daha iyi öğrenmek ya da problemin </a:t>
            </a:r>
          </a:p>
          <a:p>
            <a:r>
              <a:rPr lang="tr-TR" sz="3200" b="1" dirty="0"/>
              <a:t>çözümüne en doğru şeklide ulaşmak için </a:t>
            </a:r>
          </a:p>
          <a:p>
            <a:r>
              <a:rPr lang="tr-TR" sz="3200" b="1" dirty="0"/>
              <a:t>neler yaparsınız?</a:t>
            </a:r>
            <a:endParaRPr lang="tr-TR" sz="3200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b="1" dirty="0"/>
              <a:t>SORU 4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3800" dirty="0"/>
              <a:t>Etkin öğrenme ya da en doğru çözüme ulaşma, hayatın her alanında bizim için olmazsa olmaz bir hedeftir. </a:t>
            </a:r>
          </a:p>
          <a:p>
            <a:pPr>
              <a:buNone/>
            </a:pPr>
            <a:endParaRPr lang="tr-TR" sz="3800" dirty="0"/>
          </a:p>
          <a:p>
            <a:pPr>
              <a:buNone/>
            </a:pPr>
            <a:r>
              <a:rPr lang="tr-TR" sz="3800" dirty="0"/>
              <a:t>Bu hedefe ulaşmak için var olan bilgileri; </a:t>
            </a:r>
          </a:p>
          <a:p>
            <a:pPr lvl="0"/>
            <a:r>
              <a:rPr lang="tr-TR" sz="3800" dirty="0"/>
              <a:t>Önemli-önemsiz diye ayırma, </a:t>
            </a:r>
          </a:p>
          <a:p>
            <a:pPr lvl="0"/>
            <a:r>
              <a:rPr lang="tr-TR" sz="3800" dirty="0"/>
              <a:t>Önceden bilinenlerle ilişkilendirme,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b="1" dirty="0"/>
              <a:t>SORU 4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tr-TR" sz="3800" dirty="0" smtClean="0"/>
              <a:t>Önemli </a:t>
            </a:r>
            <a:r>
              <a:rPr lang="tr-TR" sz="3800" dirty="0"/>
              <a:t>bilgiyi daha iyi kavramak için detaylandırma,  </a:t>
            </a:r>
          </a:p>
          <a:p>
            <a:pPr lvl="0"/>
            <a:r>
              <a:rPr lang="tr-TR" sz="3800" dirty="0"/>
              <a:t>Anladığından emin olmak için edindiğin bilgiyi özetlemek,</a:t>
            </a:r>
          </a:p>
          <a:p>
            <a:pPr lvl="0"/>
            <a:r>
              <a:rPr lang="tr-TR" sz="3800" dirty="0"/>
              <a:t>Sembollerle, grafiklerle anlatmak, </a:t>
            </a:r>
          </a:p>
          <a:p>
            <a:pPr lvl="0"/>
            <a:r>
              <a:rPr lang="tr-TR" sz="3800" dirty="0"/>
              <a:t>Alt başlıklara ayırma,</a:t>
            </a:r>
          </a:p>
          <a:p>
            <a:pPr lvl="0"/>
            <a:r>
              <a:rPr lang="tr-TR" sz="3800" dirty="0"/>
              <a:t>Bu bilgiyi başka alanlarda nasıl kullanabileceğini düşünmek gibi…..</a:t>
            </a:r>
          </a:p>
          <a:p>
            <a:pPr>
              <a:buNone/>
            </a:pPr>
            <a:r>
              <a:rPr lang="tr-TR" sz="3800" dirty="0"/>
              <a:t>bilgiyi en iyi şekilde organize etmeye, yönetmeye çalışırız. </a:t>
            </a:r>
          </a:p>
          <a:p>
            <a:endParaRPr lang="tr-TR" sz="3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0809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b="1" dirty="0"/>
              <a:t>SORU 4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endParaRPr lang="tr-TR" sz="3800" dirty="0"/>
          </a:p>
          <a:p>
            <a:pPr>
              <a:buNone/>
            </a:pPr>
            <a:r>
              <a:rPr lang="tr-TR" sz="3800" dirty="0" smtClean="0"/>
              <a:t>	Tüm </a:t>
            </a:r>
            <a:r>
              <a:rPr lang="tr-TR" sz="3800" dirty="0"/>
              <a:t>bu süreçte dikkatin </a:t>
            </a:r>
            <a:r>
              <a:rPr lang="tr-TR" sz="3800" dirty="0" err="1"/>
              <a:t>kontrolu</a:t>
            </a:r>
            <a:r>
              <a:rPr lang="tr-TR" sz="3800" dirty="0"/>
              <a:t>, dışarıdan gelen uyaranları almama ya da dikkat kesilirse tekrar geri dönüp kalınan yerden başlayabilme önemli ve gerekli bir durumdur.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970544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116</Words>
  <Application>Microsoft Office PowerPoint</Application>
  <PresentationFormat>Ekran Gösterisi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Arial</vt:lpstr>
      <vt:lpstr>Calibri</vt:lpstr>
      <vt:lpstr>Ofis Teması</vt:lpstr>
      <vt:lpstr>Öğrenme Soru-Cevap</vt:lpstr>
      <vt:lpstr>SORU 4 </vt:lpstr>
      <vt:lpstr>SORU 4 </vt:lpstr>
      <vt:lpstr>SORU 4 </vt:lpstr>
      <vt:lpstr>SORU 4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 Öğrencİsİ ve Yaşam boyu Öğrenme</dc:title>
  <dc:creator>user</dc:creator>
  <cp:lastModifiedBy>ozge_soylemez</cp:lastModifiedBy>
  <cp:revision>38</cp:revision>
  <dcterms:created xsi:type="dcterms:W3CDTF">2017-02-28T12:30:24Z</dcterms:created>
  <dcterms:modified xsi:type="dcterms:W3CDTF">2018-05-14T14:32:21Z</dcterms:modified>
</cp:coreProperties>
</file>