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8" r:id="rId2"/>
    <p:sldId id="329" r:id="rId3"/>
    <p:sldId id="362" r:id="rId4"/>
    <p:sldId id="330" r:id="rId5"/>
    <p:sldId id="363" r:id="rId6"/>
    <p:sldId id="364" r:id="rId7"/>
    <p:sldId id="331" r:id="rId8"/>
    <p:sldId id="365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1446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6824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012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7167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1576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5735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9543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9351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705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86025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7115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04DE5-C90F-41D6-9049-7C99CD3EE9D2}" type="datetimeFigureOut">
              <a:rPr lang="tr-TR" smtClean="0"/>
              <a:t>26.2.2019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B2406-2940-405A-8EB0-6A949D8960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6193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820651" y="3244334"/>
            <a:ext cx="362952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tr-TR" sz="6000" dirty="0" smtClean="0">
                <a:solidFill>
                  <a:srgbClr val="333333"/>
                </a:solidFill>
                <a:latin typeface="Century Schoolbook" panose="020406040505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LIQUIDS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4131606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5944" y="2514599"/>
            <a:ext cx="1160417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800" dirty="0"/>
              <a:t>The following characteristics are observed when the properties of liquids are examined;</a:t>
            </a:r>
          </a:p>
          <a:p>
            <a:pPr algn="just"/>
            <a:endParaRPr lang="tr-TR" sz="2800" dirty="0" smtClean="0"/>
          </a:p>
          <a:p>
            <a:pPr algn="just"/>
            <a:r>
              <a:rPr lang="tr-TR" sz="2800" dirty="0" smtClean="0"/>
              <a:t>1</a:t>
            </a:r>
            <a:r>
              <a:rPr lang="tr-TR" sz="2800" dirty="0" smtClean="0"/>
              <a:t>) The </a:t>
            </a:r>
            <a:r>
              <a:rPr lang="tr-TR" sz="2800" dirty="0"/>
              <a:t>liquids cannot be practically compressed. Because </a:t>
            </a:r>
            <a:r>
              <a:rPr lang="tr-TR" sz="2800" dirty="0" smtClean="0"/>
              <a:t>moleculer</a:t>
            </a:r>
            <a:endParaRPr lang="tr-TR" sz="2800" dirty="0"/>
          </a:p>
          <a:p>
            <a:pPr algn="just"/>
            <a:r>
              <a:rPr lang="tr-TR" sz="2800" dirty="0" smtClean="0"/>
              <a:t>distance </a:t>
            </a:r>
            <a:r>
              <a:rPr lang="tr-TR" sz="2800" dirty="0"/>
              <a:t>between them is reduced, they cannot come together any more</a:t>
            </a:r>
            <a:r>
              <a:rPr lang="tr-TR" sz="2800" dirty="0" smtClean="0"/>
              <a:t>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288642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51314" y="2164139"/>
            <a:ext cx="6096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tr-TR" sz="3600" dirty="0"/>
              <a:t>2) Liquids retain their volume, even if their shape changes. In other words, no matter where they are placed, their volume does not change.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097398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6285" y="2041383"/>
            <a:ext cx="968828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4400" dirty="0"/>
              <a:t>3) Fluids do not have their own specific shapes. </a:t>
            </a:r>
            <a:r>
              <a:rPr lang="tr-TR" sz="4400" dirty="0" smtClean="0"/>
              <a:t>They </a:t>
            </a:r>
            <a:r>
              <a:rPr lang="tr-TR" sz="4400" dirty="0"/>
              <a:t>take </a:t>
            </a:r>
            <a:r>
              <a:rPr lang="tr-TR" sz="4400" dirty="0" smtClean="0"/>
              <a:t>their container’s shape</a:t>
            </a:r>
            <a:r>
              <a:rPr lang="tr-TR" sz="4400" dirty="0"/>
              <a:t>. Reason; </a:t>
            </a:r>
            <a:r>
              <a:rPr lang="tr-TR" sz="4400" dirty="0" smtClean="0"/>
              <a:t>liquid </a:t>
            </a:r>
            <a:r>
              <a:rPr lang="tr-TR" sz="4400" dirty="0"/>
              <a:t>molecules can easily slip over each other</a:t>
            </a:r>
            <a:r>
              <a:rPr lang="tr-TR" sz="4400" dirty="0" smtClean="0"/>
              <a:t>.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2224259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92828" y="2141195"/>
            <a:ext cx="6096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tr-TR" sz="3200" dirty="0"/>
              <a:t>4) Fluids are diffusive but they are slow, they can diffuse in each other, but the diffusion rate is very slow compared to gases.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853534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21429" y="1533436"/>
            <a:ext cx="6096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tr-TR" sz="3200" dirty="0"/>
              <a:t>5) A property can seen at surface formed by intermolecular gravitational force</a:t>
            </a:r>
          </a:p>
          <a:p>
            <a:pPr algn="just"/>
            <a:r>
              <a:rPr lang="tr-TR" sz="3200" dirty="0"/>
              <a:t>is the surface tension. A molecule in the middle of the liquid; It is pulled in all directions by other molecules around it. </a:t>
            </a:r>
          </a:p>
        </p:txBody>
      </p:sp>
    </p:spTree>
    <p:extLst>
      <p:ext uri="{BB962C8B-B14F-4D97-AF65-F5344CB8AC3E}">
        <p14:creationId xmlns:p14="http://schemas.microsoft.com/office/powerpoint/2010/main" val="4109746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88572" y="2322569"/>
            <a:ext cx="1016725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4000" dirty="0" smtClean="0"/>
              <a:t>But </a:t>
            </a:r>
            <a:r>
              <a:rPr lang="tr-TR" sz="4000" dirty="0"/>
              <a:t>the molecules on the surface of the liquid are only </a:t>
            </a:r>
            <a:r>
              <a:rPr lang="tr-TR" sz="4000" dirty="0" smtClean="0"/>
              <a:t>pulls </a:t>
            </a:r>
            <a:r>
              <a:rPr lang="tr-TR" sz="4000" dirty="0"/>
              <a:t>into the liquid. Therefore, the surface area tends to be minimal. This behavior causes the liquid droplets to be spherical. </a:t>
            </a:r>
          </a:p>
        </p:txBody>
      </p:sp>
    </p:spTree>
    <p:extLst>
      <p:ext uri="{BB962C8B-B14F-4D97-AF65-F5344CB8AC3E}">
        <p14:creationId xmlns:p14="http://schemas.microsoft.com/office/powerpoint/2010/main" val="2224280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36371" y="872421"/>
            <a:ext cx="6096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tr-TR" sz="3600" dirty="0"/>
              <a:t>This is also the force that must be defeated to expand the surface. The surface tension of a liquid decreases as the temperature increases, because the increased molecular mobility with temperature affects the intercept of intermolecular attraction.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586110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239</Words>
  <Application>Microsoft Office PowerPoint</Application>
  <PresentationFormat>Widescreen</PresentationFormat>
  <Paragraphs>12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 Schoolbook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GASES</dc:title>
  <dc:creator>kullanicii</dc:creator>
  <cp:lastModifiedBy>kullanicii</cp:lastModifiedBy>
  <cp:revision>54</cp:revision>
  <dcterms:created xsi:type="dcterms:W3CDTF">2018-11-30T07:23:57Z</dcterms:created>
  <dcterms:modified xsi:type="dcterms:W3CDTF">2019-02-26T07:51:19Z</dcterms:modified>
</cp:coreProperties>
</file>