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4" r:id="rId4"/>
    <p:sldId id="262" r:id="rId5"/>
    <p:sldId id="265" r:id="rId6"/>
    <p:sldId id="263" r:id="rId7"/>
    <p:sldId id="26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4AE3229-6869-418B-BB37-129B8119D58A}" type="datetimeFigureOut">
              <a:rPr lang="tr-TR" smtClean="0"/>
              <a:pPr/>
              <a:t>27.01.2018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53AB583-917F-4138-ABEB-926851ECA0C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ABBÂSÎLERE BAĞLI DEVLETLER </a:t>
            </a:r>
            <a:r>
              <a:rPr lang="tr-TR" dirty="0" smtClean="0"/>
              <a:t>IV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3. </a:t>
            </a:r>
            <a:r>
              <a:rPr lang="tr-TR" dirty="0" err="1" smtClean="0"/>
              <a:t>Eyy</a:t>
            </a:r>
            <a:r>
              <a:rPr lang="tr-TR" dirty="0" err="1"/>
              <a:t>ü</a:t>
            </a:r>
            <a:r>
              <a:rPr lang="tr-TR" dirty="0" err="1" smtClean="0"/>
              <a:t>biler</a:t>
            </a:r>
            <a:r>
              <a:rPr lang="tr-TR" dirty="0" smtClean="0"/>
              <a:t> (1169-1250):</a:t>
            </a:r>
            <a:r>
              <a:rPr lang="tr-TR" dirty="0"/>
              <a:t>Adını, hanedanın kurucusu </a:t>
            </a:r>
            <a:r>
              <a:rPr lang="tr-TR" dirty="0" err="1" smtClean="0"/>
              <a:t>Selahaddin</a:t>
            </a:r>
            <a:r>
              <a:rPr lang="tr-TR" dirty="0" smtClean="0"/>
              <a:t> Yusuf </a:t>
            </a:r>
            <a:r>
              <a:rPr lang="tr-TR" dirty="0"/>
              <a:t>b. </a:t>
            </a:r>
            <a:r>
              <a:rPr lang="tr-TR" dirty="0" err="1"/>
              <a:t>Eyyüb'un</a:t>
            </a:r>
            <a:r>
              <a:rPr lang="tr-TR" dirty="0"/>
              <a:t> babası </a:t>
            </a:r>
            <a:r>
              <a:rPr lang="tr-TR" dirty="0" err="1"/>
              <a:t>Necmeddin</a:t>
            </a:r>
            <a:r>
              <a:rPr lang="tr-TR" dirty="0"/>
              <a:t> </a:t>
            </a:r>
            <a:r>
              <a:rPr lang="tr-TR" dirty="0" err="1" smtClean="0"/>
              <a:t>Eyyüb</a:t>
            </a:r>
            <a:r>
              <a:rPr lang="tr-TR" dirty="0" smtClean="0"/>
              <a:t> b</a:t>
            </a:r>
            <a:r>
              <a:rPr lang="tr-TR" dirty="0"/>
              <a:t>. Şadi'den alan </a:t>
            </a:r>
            <a:r>
              <a:rPr lang="tr-TR" dirty="0" err="1"/>
              <a:t>Eyyübiler</a:t>
            </a:r>
            <a:r>
              <a:rPr lang="tr-TR" dirty="0"/>
              <a:t> </a:t>
            </a:r>
            <a:r>
              <a:rPr lang="tr-TR" dirty="0" err="1" smtClean="0"/>
              <a:t>Zengiler'in</a:t>
            </a:r>
            <a:r>
              <a:rPr lang="tr-TR" dirty="0" smtClean="0"/>
              <a:t> bir </a:t>
            </a:r>
            <a:r>
              <a:rPr lang="tr-TR" dirty="0"/>
              <a:t>devamıdır</a:t>
            </a:r>
            <a:r>
              <a:rPr lang="tr-TR" dirty="0" smtClean="0"/>
              <a:t>.</a:t>
            </a:r>
            <a:r>
              <a:rPr lang="tr-TR" dirty="0"/>
              <a:t> Türk-Kürt-Arap </a:t>
            </a:r>
            <a:r>
              <a:rPr lang="tr-TR" dirty="0" smtClean="0"/>
              <a:t>karışımı olan bir aile. Aile Musul Atabeyi </a:t>
            </a:r>
            <a:r>
              <a:rPr lang="tr-TR" dirty="0" err="1" smtClean="0"/>
              <a:t>İmadüddin</a:t>
            </a:r>
            <a:r>
              <a:rPr lang="tr-TR" dirty="0" smtClean="0"/>
              <a:t> </a:t>
            </a:r>
            <a:r>
              <a:rPr lang="tr-TR" dirty="0" err="1" smtClean="0"/>
              <a:t>Zengi’nin</a:t>
            </a:r>
            <a:r>
              <a:rPr lang="tr-TR" dirty="0" smtClean="0"/>
              <a:t> hizmetine girer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Eyyübilerin</a:t>
            </a:r>
            <a:r>
              <a:rPr lang="tr-TR" dirty="0" smtClean="0"/>
              <a:t> tarih sahnesindeki önemli rolleri </a:t>
            </a:r>
            <a:r>
              <a:rPr lang="tr-TR" dirty="0" err="1" smtClean="0"/>
              <a:t>Selahhaddin</a:t>
            </a:r>
            <a:r>
              <a:rPr lang="tr-TR" dirty="0" smtClean="0"/>
              <a:t> </a:t>
            </a:r>
            <a:r>
              <a:rPr lang="tr-TR" dirty="0" err="1" smtClean="0"/>
              <a:t>Eyyübi’nin</a:t>
            </a:r>
            <a:r>
              <a:rPr lang="tr-TR" dirty="0" smtClean="0"/>
              <a:t> 1169’da Mısır’da vezir olmasıyla başlar. Mısır’da kontrolü sağlar. Dimyat’ı kuşatan Bizans Haçlı kuvvetlerin yenilgiye uğratır.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Selahaddin</a:t>
            </a:r>
            <a:r>
              <a:rPr lang="tr-TR" dirty="0" smtClean="0"/>
              <a:t> Fatımi </a:t>
            </a:r>
            <a:r>
              <a:rPr lang="tr-TR" dirty="0"/>
              <a:t>hilafetini ortadan kaldırıp </a:t>
            </a:r>
            <a:r>
              <a:rPr lang="tr-TR" dirty="0" smtClean="0"/>
              <a:t>Mısır'da </a:t>
            </a:r>
            <a:r>
              <a:rPr lang="tr-TR" dirty="0"/>
              <a:t>Abbasiler adına hutbe </a:t>
            </a:r>
            <a:r>
              <a:rPr lang="tr-TR" dirty="0" smtClean="0"/>
              <a:t>okuttu. (1171) </a:t>
            </a:r>
          </a:p>
          <a:p>
            <a:r>
              <a:rPr lang="tr-TR" dirty="0" smtClean="0"/>
              <a:t>Kudüs </a:t>
            </a:r>
            <a:r>
              <a:rPr lang="tr-TR" dirty="0"/>
              <a:t>Haçlı Krallığı ' </a:t>
            </a:r>
            <a:r>
              <a:rPr lang="tr-TR" dirty="0" err="1"/>
              <a:t>na</a:t>
            </a:r>
            <a:r>
              <a:rPr lang="tr-TR" dirty="0"/>
              <a:t> karşı başarılı seferler</a:t>
            </a:r>
          </a:p>
          <a:p>
            <a:r>
              <a:rPr lang="tr-TR" dirty="0"/>
              <a:t>tertip etti ve </a:t>
            </a:r>
            <a:r>
              <a:rPr lang="tr-TR" dirty="0" err="1"/>
              <a:t>Eyle'yi</a:t>
            </a:r>
            <a:r>
              <a:rPr lang="tr-TR" dirty="0"/>
              <a:t> </a:t>
            </a:r>
            <a:r>
              <a:rPr lang="tr-TR" dirty="0" smtClean="0"/>
              <a:t>aldı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Devlet müesseseleri </a:t>
            </a:r>
            <a:r>
              <a:rPr lang="tr-TR" dirty="0" err="1" smtClean="0"/>
              <a:t>Zengi</a:t>
            </a:r>
            <a:r>
              <a:rPr lang="tr-TR" dirty="0" smtClean="0"/>
              <a:t> Devleti ile Fatımi</a:t>
            </a:r>
          </a:p>
          <a:p>
            <a:r>
              <a:rPr lang="tr-TR" dirty="0" smtClean="0"/>
              <a:t>Devleti'nden miras alınan kurumları karışımından meydana geliyordu. Mısır'da </a:t>
            </a:r>
            <a:r>
              <a:rPr lang="tr-TR" dirty="0" err="1" smtClean="0"/>
              <a:t>İsmailiyye</a:t>
            </a:r>
            <a:r>
              <a:rPr lang="tr-TR" dirty="0" smtClean="0"/>
              <a:t> mezhebine ait müesseseler kaldırılarak yerlerine Sünni müesseseler konmuştur.</a:t>
            </a:r>
          </a:p>
          <a:p>
            <a:r>
              <a:rPr lang="tr-TR" dirty="0" smtClean="0"/>
              <a:t>Hanedana </a:t>
            </a:r>
            <a:r>
              <a:rPr lang="tr-TR" dirty="0" err="1" smtClean="0"/>
              <a:t>Memlükler</a:t>
            </a:r>
            <a:r>
              <a:rPr lang="tr-TR" dirty="0" smtClean="0"/>
              <a:t> son vermiştir (1250).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4. </a:t>
            </a:r>
            <a:r>
              <a:rPr lang="tr-TR" b="1" dirty="0" err="1" smtClean="0"/>
              <a:t>Memlükler</a:t>
            </a:r>
            <a:r>
              <a:rPr lang="tr-TR" b="1" dirty="0"/>
              <a:t> </a:t>
            </a:r>
            <a:r>
              <a:rPr lang="tr-TR" b="1" dirty="0" smtClean="0"/>
              <a:t>(1250-1517):</a:t>
            </a:r>
          </a:p>
          <a:p>
            <a:r>
              <a:rPr lang="tr-TR" dirty="0" smtClean="0"/>
              <a:t>1250 yılında </a:t>
            </a:r>
            <a:r>
              <a:rPr lang="tr-TR" dirty="0" err="1" smtClean="0"/>
              <a:t>Eyyübilerin</a:t>
            </a:r>
            <a:r>
              <a:rPr lang="tr-TR" dirty="0" smtClean="0"/>
              <a:t> yerine geçen </a:t>
            </a:r>
            <a:r>
              <a:rPr lang="tr-TR" dirty="0" err="1" smtClean="0"/>
              <a:t>Memlükler</a:t>
            </a:r>
            <a:r>
              <a:rPr lang="tr-TR" dirty="0" smtClean="0"/>
              <a:t>, </a:t>
            </a:r>
            <a:r>
              <a:rPr lang="tr-TR" dirty="0" err="1" smtClean="0"/>
              <a:t>Eyyübi</a:t>
            </a:r>
            <a:r>
              <a:rPr lang="tr-TR" dirty="0" smtClean="0"/>
              <a:t> sultanlarından Kamil’in oğlu </a:t>
            </a:r>
            <a:r>
              <a:rPr lang="tr-TR" dirty="0" err="1" smtClean="0"/>
              <a:t>Necmeddin</a:t>
            </a:r>
            <a:r>
              <a:rPr lang="tr-TR" dirty="0" smtClean="0"/>
              <a:t> </a:t>
            </a:r>
            <a:r>
              <a:rPr lang="tr-TR" dirty="0" err="1" smtClean="0"/>
              <a:t>Eyyüb’un</a:t>
            </a:r>
            <a:r>
              <a:rPr lang="tr-TR" dirty="0" smtClean="0"/>
              <a:t> hassa ordusu ve saray muhafızı alaylarına alınarak yetiştirilmiş askerlerdi. Büyük bölümü </a:t>
            </a:r>
            <a:r>
              <a:rPr lang="tr-TR" dirty="0" err="1" smtClean="0"/>
              <a:t>Türktü</a:t>
            </a:r>
            <a:r>
              <a:rPr lang="tr-TR" dirty="0" smtClean="0"/>
              <a:t>. Devleti kuran şahıs </a:t>
            </a:r>
            <a:r>
              <a:rPr lang="tr-TR" dirty="0" err="1" smtClean="0"/>
              <a:t>Aybek</a:t>
            </a:r>
            <a:r>
              <a:rPr lang="tr-TR" dirty="0" smtClean="0"/>
              <a:t> </a:t>
            </a:r>
            <a:r>
              <a:rPr lang="tr-TR" dirty="0" err="1" smtClean="0"/>
              <a:t>Türkmani</a:t>
            </a:r>
            <a:r>
              <a:rPr lang="tr-TR" dirty="0" smtClean="0"/>
              <a:t> idi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Sultan </a:t>
            </a:r>
            <a:r>
              <a:rPr lang="tr-TR" dirty="0" err="1" smtClean="0"/>
              <a:t>Baybars</a:t>
            </a:r>
            <a:r>
              <a:rPr lang="tr-TR" dirty="0" smtClean="0"/>
              <a:t> (1260-1277) devletin gerçek kurucusu kabul edilir. Sultan </a:t>
            </a:r>
            <a:r>
              <a:rPr lang="tr-TR" dirty="0" err="1" smtClean="0"/>
              <a:t>Baybars</a:t>
            </a:r>
            <a:r>
              <a:rPr lang="tr-TR" dirty="0" smtClean="0"/>
              <a:t> Moğollar tarafından  1258’de sona erdirilen Abbasi Hilafetini bu aileden Halife Zahir’in oğlu </a:t>
            </a:r>
            <a:r>
              <a:rPr lang="tr-TR" dirty="0" err="1" smtClean="0"/>
              <a:t>Ahmed’i</a:t>
            </a:r>
            <a:r>
              <a:rPr lang="tr-TR" dirty="0" smtClean="0"/>
              <a:t>  Kahire’ye getirtip 1261 yılında  el-</a:t>
            </a:r>
            <a:r>
              <a:rPr lang="tr-TR" dirty="0" err="1" smtClean="0"/>
              <a:t>Mustansır</a:t>
            </a:r>
            <a:r>
              <a:rPr lang="tr-TR" dirty="0" smtClean="0"/>
              <a:t> lakabıyla halife ilan eder.</a:t>
            </a:r>
          </a:p>
          <a:p>
            <a:r>
              <a:rPr lang="tr-TR" dirty="0" smtClean="0"/>
              <a:t>Moğol akınlarını durdurmayı başaran biridir. Haçlılara karşı zaferler elde eder. </a:t>
            </a:r>
            <a:r>
              <a:rPr lang="tr-TR" smtClean="0"/>
              <a:t>Devlet’e Yavuz Sultan Selim son verir (1517)</a:t>
            </a:r>
          </a:p>
          <a:p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126</TotalTime>
  <Words>227</Words>
  <Application>Microsoft Office PowerPoint</Application>
  <PresentationFormat>Ekran Gösterisi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Gündönümü</vt:lpstr>
      <vt:lpstr>ABBÂSÎLERE BAĞLI DEVLETLER IV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ABBÂSÎLERE BAĞLI DEVLETLER II</dc:title>
  <dc:creator>pc</dc:creator>
  <cp:lastModifiedBy>pc</cp:lastModifiedBy>
  <cp:revision>15</cp:revision>
  <dcterms:created xsi:type="dcterms:W3CDTF">2017-12-20T15:23:49Z</dcterms:created>
  <dcterms:modified xsi:type="dcterms:W3CDTF">2018-01-27T15:09:57Z</dcterms:modified>
</cp:coreProperties>
</file>