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5118"/>
  </p:normalViewPr>
  <p:slideViewPr>
    <p:cSldViewPr snapToGrid="0" snapToObjects="1">
      <p:cViewPr varScale="1">
        <p:scale>
          <a:sx n="95" d="100"/>
          <a:sy n="95" d="100"/>
        </p:scale>
        <p:origin x="9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DF7A3B5-F32B-3446-B32C-AE3D56F3AE5A}" type="datetimeFigureOut">
              <a:rPr lang="tr-TR" smtClean="0"/>
              <a:t>23.05.2021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92532A9-3BED-034E-BC99-A06BC8EC38C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46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A3B5-F32B-3446-B32C-AE3D56F3AE5A}" type="datetimeFigureOut">
              <a:rPr lang="tr-TR" smtClean="0"/>
              <a:t>23.05.2021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32A9-3BED-034E-BC99-A06BC8EC38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937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A3B5-F32B-3446-B32C-AE3D56F3AE5A}" type="datetimeFigureOut">
              <a:rPr lang="tr-TR" smtClean="0"/>
              <a:t>23.05.2021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32A9-3BED-034E-BC99-A06BC8EC38C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377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A3B5-F32B-3446-B32C-AE3D56F3AE5A}" type="datetimeFigureOut">
              <a:rPr lang="tr-TR" smtClean="0"/>
              <a:t>23.05.2021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32A9-3BED-034E-BC99-A06BC8EC38C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75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A3B5-F32B-3446-B32C-AE3D56F3AE5A}" type="datetimeFigureOut">
              <a:rPr lang="tr-TR" smtClean="0"/>
              <a:t>23.05.2021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32A9-3BED-034E-BC99-A06BC8EC38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8990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A3B5-F32B-3446-B32C-AE3D56F3AE5A}" type="datetimeFigureOut">
              <a:rPr lang="tr-TR" smtClean="0"/>
              <a:t>23.05.2021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32A9-3BED-034E-BC99-A06BC8EC38CB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495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A3B5-F32B-3446-B32C-AE3D56F3AE5A}" type="datetimeFigureOut">
              <a:rPr lang="tr-TR" smtClean="0"/>
              <a:t>23.05.2021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32A9-3BED-034E-BC99-A06BC8EC38C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421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A3B5-F32B-3446-B32C-AE3D56F3AE5A}" type="datetimeFigureOut">
              <a:rPr lang="tr-TR" smtClean="0"/>
              <a:t>23.05.2021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32A9-3BED-034E-BC99-A06BC8EC38C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711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A3B5-F32B-3446-B32C-AE3D56F3AE5A}" type="datetimeFigureOut">
              <a:rPr lang="tr-TR" smtClean="0"/>
              <a:t>23.05.2021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32A9-3BED-034E-BC99-A06BC8EC38C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64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A3B5-F32B-3446-B32C-AE3D56F3AE5A}" type="datetimeFigureOut">
              <a:rPr lang="tr-TR" smtClean="0"/>
              <a:t>23.05.2021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32A9-3BED-034E-BC99-A06BC8EC38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556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A3B5-F32B-3446-B32C-AE3D56F3AE5A}" type="datetimeFigureOut">
              <a:rPr lang="tr-TR" smtClean="0"/>
              <a:t>23.05.2021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32A9-3BED-034E-BC99-A06BC8EC38C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37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A3B5-F32B-3446-B32C-AE3D56F3AE5A}" type="datetimeFigureOut">
              <a:rPr lang="tr-TR" smtClean="0"/>
              <a:t>23.05.2021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32A9-3BED-034E-BC99-A06BC8EC38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234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A3B5-F32B-3446-B32C-AE3D56F3AE5A}" type="datetimeFigureOut">
              <a:rPr lang="tr-TR" smtClean="0"/>
              <a:t>23.05.2021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32A9-3BED-034E-BC99-A06BC8EC38CB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23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A3B5-F32B-3446-B32C-AE3D56F3AE5A}" type="datetimeFigureOut">
              <a:rPr lang="tr-TR" smtClean="0"/>
              <a:t>23.05.2021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32A9-3BED-034E-BC99-A06BC8EC38C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49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A3B5-F32B-3446-B32C-AE3D56F3AE5A}" type="datetimeFigureOut">
              <a:rPr lang="tr-TR" smtClean="0"/>
              <a:t>23.05.2021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32A9-3BED-034E-BC99-A06BC8EC38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563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A3B5-F32B-3446-B32C-AE3D56F3AE5A}" type="datetimeFigureOut">
              <a:rPr lang="tr-TR" smtClean="0"/>
              <a:t>23.05.2021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32A9-3BED-034E-BC99-A06BC8EC38C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24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A3B5-F32B-3446-B32C-AE3D56F3AE5A}" type="datetimeFigureOut">
              <a:rPr lang="tr-TR" smtClean="0"/>
              <a:t>23.05.2021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32A9-3BED-034E-BC99-A06BC8EC38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21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F7A3B5-F32B-3446-B32C-AE3D56F3AE5A}" type="datetimeFigureOut">
              <a:rPr lang="tr-TR" smtClean="0"/>
              <a:t>23.05.2021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2532A9-3BED-034E-BC99-A06BC8EC38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139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E23B36-8C5E-414B-8DDA-CE315BF2B6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Kentli Hakları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4A14833-FBBF-7A4E-9326-5C1E6DCAFF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Konu 9</a:t>
            </a:r>
          </a:p>
          <a:p>
            <a:r>
              <a:rPr lang="tr-TR" dirty="0"/>
              <a:t>Kıvılcım Ertan</a:t>
            </a:r>
          </a:p>
        </p:txBody>
      </p:sp>
    </p:spTree>
    <p:extLst>
      <p:ext uri="{BB962C8B-B14F-4D97-AF65-F5344CB8AC3E}">
        <p14:creationId xmlns:p14="http://schemas.microsoft.com/office/powerpoint/2010/main" val="268946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10863B-BC39-774C-BA44-E40D3D773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Ulusal Boyut 2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4443B5-7AA5-9140-A518-1412967A5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Yasal mevzuat dışında yasaların uygulanması açısından yargı kararlarını da kentli haklarının gerçekleşmesinde önemli etkileri bulunmaktadır. Kentli hakları açısından en önemli güç ise, uygulamaların gerçekleştirilmesi açısından yürütme organıdır.</a:t>
            </a:r>
          </a:p>
        </p:txBody>
      </p:sp>
    </p:spTree>
    <p:extLst>
      <p:ext uri="{BB962C8B-B14F-4D97-AF65-F5344CB8AC3E}">
        <p14:creationId xmlns:p14="http://schemas.microsoft.com/office/powerpoint/2010/main" val="293220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60BE1B-962D-1D45-A0D8-1DA28BBA1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Ulusal Boyut 2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54B0E5-02A8-EF42-9E60-1ED618E51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Bu çerçevede Cumhurbaşkanı ve Cumhurbaşkanlığı örgütü, Bakanlıklar, Bakanlıkların taşra teşkilatı ve yerel yönetim kuruluşlarının, kentli haklarının gerçekleşmesinde önemli rolleri bulunmaktadır.</a:t>
            </a:r>
          </a:p>
        </p:txBody>
      </p:sp>
    </p:spTree>
    <p:extLst>
      <p:ext uri="{BB962C8B-B14F-4D97-AF65-F5344CB8AC3E}">
        <p14:creationId xmlns:p14="http://schemas.microsoft.com/office/powerpoint/2010/main" val="1190542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42298E-0CA7-3B4D-A956-D0CF4464D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Ulusal Boyut 2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9C2050D-8BB3-164A-8978-0E5E0C9E5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Bunların yanında sivil </a:t>
            </a:r>
            <a:r>
              <a:rPr lang="tr-TR" sz="2800"/>
              <a:t>toplum örgütlerinin </a:t>
            </a:r>
            <a:r>
              <a:rPr lang="tr-TR" sz="2800" dirty="0"/>
              <a:t>faaliyetleri de gerek bilinçlenme gerekse de uygulamalara yönelik eylem ve işlemler </a:t>
            </a:r>
            <a:r>
              <a:rPr lang="tr-TR" sz="2800"/>
              <a:t>anlamında kentli </a:t>
            </a:r>
            <a:r>
              <a:rPr lang="tr-TR" sz="2800" dirty="0"/>
              <a:t>haklarının gerçekleşmesine olumlu ya da olumsuz etkilerde bulunmaktadır.</a:t>
            </a:r>
          </a:p>
        </p:txBody>
      </p:sp>
    </p:spTree>
    <p:extLst>
      <p:ext uri="{BB962C8B-B14F-4D97-AF65-F5344CB8AC3E}">
        <p14:creationId xmlns:p14="http://schemas.microsoft.com/office/powerpoint/2010/main" val="3548469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{CAF47541-D6CD-3B44-8927-F433EAA7DE1E}tf10001064</Template>
  <TotalTime>185</TotalTime>
  <Words>96</Words>
  <Application>Microsoft Macintosh PowerPoint</Application>
  <PresentationFormat>Geniş ekran</PresentationFormat>
  <Paragraphs>9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Organik</vt:lpstr>
      <vt:lpstr>Kentli Hakları</vt:lpstr>
      <vt:lpstr>Ulusal Boyut 2</vt:lpstr>
      <vt:lpstr>Ulusal Boyut 2</vt:lpstr>
      <vt:lpstr>Ulusal Boyut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Kentli Hakları</dc:title>
  <dc:creator>Microsoft Office User</dc:creator>
  <cp:lastModifiedBy>Microsoft Office User</cp:lastModifiedBy>
  <cp:revision>11</cp:revision>
  <dcterms:created xsi:type="dcterms:W3CDTF">2021-04-13T14:07:33Z</dcterms:created>
  <dcterms:modified xsi:type="dcterms:W3CDTF">2021-05-22T22:19:28Z</dcterms:modified>
</cp:coreProperties>
</file>