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SOSYALLEŞME</a:t>
            </a:r>
          </a:p>
        </p:txBody>
      </p:sp>
    </p:spTree>
    <p:extLst>
      <p:ext uri="{BB962C8B-B14F-4D97-AF65-F5344CB8AC3E}">
        <p14:creationId xmlns:p14="http://schemas.microsoft.com/office/powerpoint/2010/main" val="2484432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İnsanın toplumsal hayatına </a:t>
            </a:r>
            <a:r>
              <a:rPr lang="tr-TR" dirty="0" smtClean="0"/>
              <a:t>diğer Yaklaşımlar</a:t>
            </a:r>
          </a:p>
          <a:p>
            <a:r>
              <a:rPr lang="tr-TR" dirty="0" smtClean="0"/>
              <a:t> </a:t>
            </a:r>
            <a:r>
              <a:rPr lang="tr-TR" dirty="0" smtClean="0">
                <a:solidFill>
                  <a:prstClr val="black"/>
                </a:solidFill>
              </a:rPr>
              <a:t>"</a:t>
            </a:r>
            <a:r>
              <a:rPr lang="tr-TR" dirty="0" smtClean="0"/>
              <a:t>Sosyal-kültürel </a:t>
            </a:r>
            <a:r>
              <a:rPr lang="tr-TR" dirty="0"/>
              <a:t>şahsiyet" kavramı ..</a:t>
            </a:r>
          </a:p>
        </p:txBody>
      </p:sp>
    </p:spTree>
    <p:extLst>
      <p:ext uri="{BB962C8B-B14F-4D97-AF65-F5344CB8AC3E}">
        <p14:creationId xmlns:p14="http://schemas.microsoft.com/office/powerpoint/2010/main" val="90737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Sosyalleşme nedir ve </a:t>
            </a:r>
            <a:r>
              <a:rPr lang="tr-TR" dirty="0" smtClean="0"/>
              <a:t>çeşitleri</a:t>
            </a:r>
          </a:p>
          <a:p>
            <a:r>
              <a:rPr lang="tr-TR" dirty="0" smtClean="0"/>
              <a:t>Sosyalizasyon ajanları:</a:t>
            </a:r>
          </a:p>
          <a:p>
            <a:r>
              <a:rPr lang="tr-TR" dirty="0" smtClean="0"/>
              <a:t>Sosyal kişilik ve bireyleşme</a:t>
            </a:r>
          </a:p>
        </p:txBody>
      </p:sp>
    </p:spTree>
    <p:extLst>
      <p:ext uri="{BB962C8B-B14F-4D97-AF65-F5344CB8AC3E}">
        <p14:creationId xmlns:p14="http://schemas.microsoft.com/office/powerpoint/2010/main" val="321035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Sosyallaşme</a:t>
            </a:r>
            <a:r>
              <a:rPr lang="tr-TR" dirty="0" smtClean="0"/>
              <a:t> </a:t>
            </a:r>
            <a:r>
              <a:rPr lang="tr-TR" smtClean="0"/>
              <a:t>ve fonksiyonları</a:t>
            </a:r>
            <a:endParaRPr lang="tr-TR" dirty="0" smtClean="0"/>
          </a:p>
          <a:p>
            <a:r>
              <a:rPr lang="tr-TR" dirty="0" smtClean="0"/>
              <a:t>Sosyalleşme çeşitleri</a:t>
            </a:r>
            <a:endParaRPr lang="tr-TR" dirty="0"/>
          </a:p>
          <a:p>
            <a:r>
              <a:rPr lang="tr-TR" dirty="0" smtClean="0"/>
              <a:t>Sosyalleşme </a:t>
            </a:r>
            <a:r>
              <a:rPr lang="tr-TR" dirty="0"/>
              <a:t>yeri olarak aile</a:t>
            </a:r>
          </a:p>
        </p:txBody>
      </p:sp>
    </p:spTree>
    <p:extLst>
      <p:ext uri="{BB962C8B-B14F-4D97-AF65-F5344CB8AC3E}">
        <p14:creationId xmlns:p14="http://schemas.microsoft.com/office/powerpoint/2010/main" val="209993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Çocukların sosyalleşmesine sosyal tabakaların etkisi</a:t>
            </a:r>
          </a:p>
        </p:txBody>
      </p:sp>
    </p:spTree>
    <p:extLst>
      <p:ext uri="{BB962C8B-B14F-4D97-AF65-F5344CB8AC3E}">
        <p14:creationId xmlns:p14="http://schemas.microsoft.com/office/powerpoint/2010/main" val="2748889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38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SOSYALLEŞME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SOSYALLEŞME</dc:title>
  <dc:creator>Administrator</dc:creator>
  <cp:lastModifiedBy>Administrator</cp:lastModifiedBy>
  <cp:revision>1</cp:revision>
  <dcterms:created xsi:type="dcterms:W3CDTF">2019-11-19T07:18:51Z</dcterms:created>
  <dcterms:modified xsi:type="dcterms:W3CDTF">2019-11-19T07:26:31Z</dcterms:modified>
</cp:coreProperties>
</file>