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4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266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45908" y="1872868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mal Pazar yeni sunulduğu için bir takım eksikliklerin, kusurların olması durumunda işletme hemen gerekli önlemleri alır.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Fiyatlama stratejisi, malın pazarda tutunabilmesini sağlayacak, artan rekabete karşı pazar payını koruyacak ve kar sağlayacak özelliklerde olmalıdır.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İki stratejiden bahsedebiliriz;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Pazarın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kaymağını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girme</a:t>
            </a:r>
          </a:p>
        </p:txBody>
      </p:sp>
    </p:spTree>
    <p:extLst>
      <p:ext uri="{BB962C8B-B14F-4D97-AF65-F5344CB8AC3E}">
        <p14:creationId xmlns:p14="http://schemas.microsoft.com/office/powerpoint/2010/main" val="297646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 ve Marka Stratejileri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007" y="128897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 kullanmanın üreticilere yararları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Marka,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ve hizmetlerin kimliğini belirleyen, diğer rakip mallardan ayırt eden bir isim, simge, şekil veya bunların bileşimine verilen addır.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Yararları;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Siparişlerin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işlenmesinde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sağlıklı bir düzen oluşturulur,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Yasal yollardan malın çeşitli özellikleri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korunur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Talep oluşturmada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katkılar sağlar,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 ile mala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bağlılık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oluşturulur,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Tanınmış marka ile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malların sürümü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da kolaylaşır,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Karlı bir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hedef pazar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oluşturulmasına imkan sağlar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Tutundurma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çabalarına destek sağlar. </a:t>
            </a:r>
          </a:p>
        </p:txBody>
      </p:sp>
    </p:spTree>
    <p:extLst>
      <p:ext uri="{BB962C8B-B14F-4D97-AF65-F5344CB8AC3E}">
        <p14:creationId xmlns:p14="http://schemas.microsoft.com/office/powerpoint/2010/main" val="154753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 ve Marka Stratejileri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007" y="128897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 kullanmanın işletmelere yararları</a:t>
            </a:r>
            <a:r>
              <a:rPr lang="tr-TR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yapan mağazanın kolay tanınmasını sağlar,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 kurumlar, pazarlama çabalarını kolay denetler,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Marka, işletmenin özel bir fiyat belirlemesine imkan verir.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89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 ve Marka Stratejileri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007" y="128897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 kullanmanın tüketicilere yararları</a:t>
            </a:r>
            <a:r>
              <a:rPr lang="tr-TR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Marka, tüketicinin malı kolaylıkla tanımasını sağlar,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Kalite açısından güvence verir,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hakkında tüketiciye bilgi sağlar,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Tüketicinin korunmasını sağlar.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41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xmlns="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Pazarın </a:t>
            </a: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kaymağını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alma,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esnekliği düşük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fiyattan almayı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eden tüketici kitlesi olmalıdır,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Malın, emsallerine göre önemli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farkları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bulunmalıdır.</a:t>
            </a:r>
          </a:p>
        </p:txBody>
      </p:sp>
    </p:spTree>
    <p:extLst>
      <p:ext uri="{BB962C8B-B14F-4D97-AF65-F5344CB8AC3E}">
        <p14:creationId xmlns:p14="http://schemas.microsoft.com/office/powerpoint/2010/main" val="294570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Pazara girme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esnekliği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olmalıdır,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Pazara girişten kısa bir süre sonra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rekabetin başlama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olasılığı yüksektir,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satışlar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toplu üretimin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avantajlarından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yararlanılmak istenir.</a:t>
            </a:r>
          </a:p>
        </p:txBody>
      </p:sp>
    </p:spTree>
    <p:extLst>
      <p:ext uri="{BB962C8B-B14F-4D97-AF65-F5344CB8AC3E}">
        <p14:creationId xmlns:p14="http://schemas.microsoft.com/office/powerpoint/2010/main" val="15085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Giriş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Pazara girme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esnekliği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olmalıdır,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Pazara girişten kısa bir süre sonra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rekabetin başlama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olasılığı yüksektir,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satışlar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 toplu üretimin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avantajlarından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yararlanılmak istenir.</a:t>
            </a:r>
          </a:p>
        </p:txBody>
      </p:sp>
    </p:spTree>
    <p:extLst>
      <p:ext uri="{BB962C8B-B14F-4D97-AF65-F5344CB8AC3E}">
        <p14:creationId xmlns:p14="http://schemas.microsoft.com/office/powerpoint/2010/main" val="351064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Büyüme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Büyüme aşaması, işletmenin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ının ve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ının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hızla arttığı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dönemdir.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malı pazara sunan işletmenin elde etmekte olduğu avantajları izleyen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rakipler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malın aynısını veya benzerini üretip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hemen pazarlamaya geçerler.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Büyüme aşamasının sonlarına doğru yeni malın birçok taklidi üretilebileceğinden, bu dönemde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malın kalitesinin geliştirilmesi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yeni malın çeşitli özelliklerinde değişiklik yapılması gerekir.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hacmini artırmak amacıyla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pazar bölümlerine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girilmelidir. </a:t>
            </a:r>
          </a:p>
        </p:txBody>
      </p:sp>
    </p:spTree>
    <p:extLst>
      <p:ext uri="{BB962C8B-B14F-4D97-AF65-F5344CB8AC3E}">
        <p14:creationId xmlns:p14="http://schemas.microsoft.com/office/powerpoint/2010/main" val="141664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Olgunluk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Pazarlarda değişiklik yapmak,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Malda değişiklik yapmak,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Pazarlama karmasında değişiklik yapmak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a) Malın fiyatı düşürülebilir,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b) Yeni dağıtım kanalları kullanılabilir,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c) Tutundurma çabaları artırılabilir.</a:t>
            </a:r>
          </a:p>
        </p:txBody>
      </p:sp>
    </p:spTree>
    <p:extLst>
      <p:ext uri="{BB962C8B-B14F-4D97-AF65-F5344CB8AC3E}">
        <p14:creationId xmlns:p14="http://schemas.microsoft.com/office/powerpoint/2010/main" val="427272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Düşme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aşamada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 hızla düşer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birçok işletme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pazarı terk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Genellikle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teknoloji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ikame mal geliştirme ve çevresel faktörlerin etkisi sonucu malın yaşamı sona erebilir.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dönemde üretim ve pazarlamayı sürdüren işletmeler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 arttırıcı unsurları ortadan kaldırarak karlarını yükseltmeye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Malı karmadan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çıkarma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kararında dağıtıma son verilir ve aracılardaki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stoklar eritilmeye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çalışılır. </a:t>
            </a:r>
          </a:p>
        </p:txBody>
      </p:sp>
    </p:spTree>
    <p:extLst>
      <p:ext uri="{BB962C8B-B14F-4D97-AF65-F5344CB8AC3E}">
        <p14:creationId xmlns:p14="http://schemas.microsoft.com/office/powerpoint/2010/main" val="142710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Düşme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9465" y="2269475"/>
            <a:ext cx="9832360" cy="265506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aşamada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satışlar hızla düşer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birçok işletme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pazarı terk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eder.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Genellikle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yeni teknoloji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ikame mal geliştirme ve çevresel faktörlerin etkisi sonucu malın yaşamı sona erebilir.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74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11007" y="447101"/>
            <a:ext cx="9192078" cy="5997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Düşme aşamasında izlenecek pazarlama stratejileri nelerdir…?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4212" y="1883885"/>
            <a:ext cx="9832360" cy="265506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 dönemde üretim ve pazarlamayı sürdüren işletmeler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maliyet arttırıcı unsurları ortadan kaldırarak karlarını yükseltmeye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Malı karmadan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çıkarma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kararında dağıtıma son verilir ve aracılardaki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stoklar eritilmeye </a:t>
            </a:r>
            <a:r>
              <a:rPr lang="tr-T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çalışılır. </a:t>
            </a:r>
          </a:p>
        </p:txBody>
      </p:sp>
    </p:spTree>
    <p:extLst>
      <p:ext uri="{BB962C8B-B14F-4D97-AF65-F5344CB8AC3E}">
        <p14:creationId xmlns:p14="http://schemas.microsoft.com/office/powerpoint/2010/main" val="55053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672</Words>
  <Application>Microsoft Office PowerPoint</Application>
  <PresentationFormat>Geniş ekran</PresentationFormat>
  <Paragraphs>113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Giriş aşamasında izlenecek pazarlama stratejileri nelerdir…?</vt:lpstr>
      <vt:lpstr>Giriş aşamasında izlenecek pazarlama stratejileri nelerdir…?</vt:lpstr>
      <vt:lpstr>Giriş aşamasında izlenecek pazarlama stratejileri nelerdir…?</vt:lpstr>
      <vt:lpstr>Giriş aşamasında izlenecek pazarlama stratejileri nelerdir…?</vt:lpstr>
      <vt:lpstr>Büyüme aşamasında izlenecek pazarlama stratejileri nelerdir…?</vt:lpstr>
      <vt:lpstr>Olgunluk aşamasında izlenecek pazarlama stratejileri nelerdir…?</vt:lpstr>
      <vt:lpstr>Düşme aşamasında izlenecek pazarlama stratejileri nelerdir…?</vt:lpstr>
      <vt:lpstr>Düşme aşamasında izlenecek pazarlama stratejileri nelerdir…?</vt:lpstr>
      <vt:lpstr>Düşme aşamasında izlenecek pazarlama stratejileri nelerdir…?</vt:lpstr>
      <vt:lpstr>Marka ve Marka Stratejileri</vt:lpstr>
      <vt:lpstr>Marka ve Marka Stratejileri</vt:lpstr>
      <vt:lpstr>Marka ve Marka Stratejileri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33</cp:revision>
  <dcterms:created xsi:type="dcterms:W3CDTF">2020-02-26T08:47:32Z</dcterms:created>
  <dcterms:modified xsi:type="dcterms:W3CDTF">2020-02-27T15:26:39Z</dcterms:modified>
</cp:coreProperties>
</file>