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6" r:id="rId4"/>
    <p:sldId id="257" r:id="rId5"/>
    <p:sldId id="258" r:id="rId6"/>
    <p:sldId id="259"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A014110-C092-4CFC-98CD-099164F6CC0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3716465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014110-C092-4CFC-98CD-099164F6CC0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87835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014110-C092-4CFC-98CD-099164F6CC0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1258546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A014110-C092-4CFC-98CD-099164F6CC0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217320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A014110-C092-4CFC-98CD-099164F6CC0A}"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2171537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A014110-C092-4CFC-98CD-099164F6CC0A}"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523126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A014110-C092-4CFC-98CD-099164F6CC0A}"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69175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A014110-C092-4CFC-98CD-099164F6CC0A}"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323148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A014110-C092-4CFC-98CD-099164F6CC0A}"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4210166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014110-C092-4CFC-98CD-099164F6CC0A}"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929914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A014110-C092-4CFC-98CD-099164F6CC0A}"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62E71B-5E61-4514-82C9-07A01987309A}" type="slidenum">
              <a:rPr lang="tr-TR" smtClean="0"/>
              <a:t>‹#›</a:t>
            </a:fld>
            <a:endParaRPr lang="tr-TR"/>
          </a:p>
        </p:txBody>
      </p:sp>
    </p:spTree>
    <p:extLst>
      <p:ext uri="{BB962C8B-B14F-4D97-AF65-F5344CB8AC3E}">
        <p14:creationId xmlns:p14="http://schemas.microsoft.com/office/powerpoint/2010/main" val="714502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014110-C092-4CFC-98CD-099164F6CC0A}"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62E71B-5E61-4514-82C9-07A01987309A}" type="slidenum">
              <a:rPr lang="tr-TR" smtClean="0"/>
              <a:t>‹#›</a:t>
            </a:fld>
            <a:endParaRPr lang="tr-TR"/>
          </a:p>
        </p:txBody>
      </p:sp>
    </p:spTree>
    <p:extLst>
      <p:ext uri="{BB962C8B-B14F-4D97-AF65-F5344CB8AC3E}">
        <p14:creationId xmlns:p14="http://schemas.microsoft.com/office/powerpoint/2010/main" val="3523135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5079" y="1089520"/>
            <a:ext cx="10241477" cy="3328101"/>
          </a:xfrm>
        </p:spPr>
        <p:txBody>
          <a:bodyPr>
            <a:normAutofit/>
          </a:bodyPr>
          <a:lstStyle/>
          <a:p>
            <a:r>
              <a:rPr lang="tr-TR" dirty="0" smtClean="0"/>
              <a:t>KÂŞGARLI MAHMUD</a:t>
            </a:r>
            <a:br>
              <a:rPr lang="tr-TR" dirty="0" smtClean="0"/>
            </a:br>
            <a:r>
              <a:rPr lang="tr-TR" dirty="0" smtClean="0"/>
              <a:t>XI. yüzyılda yaşamış, Türk dilinin ilk sözlüğü </a:t>
            </a:r>
            <a:r>
              <a:rPr lang="tr-TR" dirty="0" err="1" smtClean="0"/>
              <a:t>Dîvânü</a:t>
            </a:r>
            <a:r>
              <a:rPr lang="tr-TR" dirty="0" smtClean="0"/>
              <a:t> </a:t>
            </a:r>
            <a:r>
              <a:rPr lang="tr-TR" dirty="0" err="1" smtClean="0"/>
              <a:t>lugāti’t</a:t>
            </a:r>
            <a:r>
              <a:rPr lang="tr-TR" dirty="0" smtClean="0"/>
              <a:t>-Türk ’ün müellifi ve en eski Türk dili araştırmacısıdır. </a:t>
            </a:r>
            <a:br>
              <a:rPr lang="tr-TR" dirty="0" smtClean="0"/>
            </a:br>
            <a:endParaRPr lang="tr-TR" dirty="0"/>
          </a:p>
        </p:txBody>
      </p:sp>
    </p:spTree>
    <p:extLst>
      <p:ext uri="{BB962C8B-B14F-4D97-AF65-F5344CB8AC3E}">
        <p14:creationId xmlns:p14="http://schemas.microsoft.com/office/powerpoint/2010/main" val="122132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3197" y="1124980"/>
            <a:ext cx="10515600" cy="4351338"/>
          </a:xfrm>
        </p:spPr>
        <p:txBody>
          <a:bodyPr>
            <a:normAutofit fontScale="92500" lnSpcReduction="20000"/>
          </a:bodyPr>
          <a:lstStyle/>
          <a:p>
            <a:pPr algn="just">
              <a:lnSpc>
                <a:spcPct val="150000"/>
              </a:lnSpc>
            </a:pPr>
            <a:r>
              <a:rPr lang="tr-TR" dirty="0" smtClean="0"/>
              <a:t>Kaşgarlı </a:t>
            </a:r>
            <a:r>
              <a:rPr lang="tr-TR" dirty="0" err="1" smtClean="0"/>
              <a:t>Mahmud</a:t>
            </a:r>
            <a:r>
              <a:rPr lang="tr-TR" dirty="0" smtClean="0"/>
              <a:t>, kitabının </a:t>
            </a:r>
            <a:r>
              <a:rPr lang="tr-TR" dirty="0" err="1" smtClean="0"/>
              <a:t>Abbâsî</a:t>
            </a:r>
            <a:r>
              <a:rPr lang="tr-TR" dirty="0" smtClean="0"/>
              <a:t> halifesine sunuş kısmında kendisini Türk kavminin soyca en köklü kişisi, Türk ilinin coğrafyasında geniş bir alana yayılmış Türk toplulukları arasında yıllarca dolaşıp bunların her birinin ağızlarını yakından inceleyip öğrenmiş, Türk dili üzerinde en üst seviyede bilgi sahibi olmuş bir kimse diye takdim eder. Devri için mühim bir meziyet sayıldığından mükemmel surette silâh kullanmayı da bildiğini ilâve ederek yüksek sınıftan bir kimseye yaraşır savaşçılık terbiyesini almış olduğunu belirtmek ister .</a:t>
            </a:r>
            <a:endParaRPr lang="tr-TR" dirty="0"/>
          </a:p>
        </p:txBody>
      </p:sp>
    </p:spTree>
    <p:extLst>
      <p:ext uri="{BB962C8B-B14F-4D97-AF65-F5344CB8AC3E}">
        <p14:creationId xmlns:p14="http://schemas.microsoft.com/office/powerpoint/2010/main" val="185057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2089" y="380011"/>
            <a:ext cx="9144000" cy="653142"/>
          </a:xfrm>
        </p:spPr>
        <p:txBody>
          <a:bodyPr>
            <a:normAutofit fontScale="90000"/>
          </a:bodyPr>
          <a:lstStyle/>
          <a:p>
            <a:r>
              <a:rPr lang="tr-TR" dirty="0" smtClean="0"/>
              <a:t>Hikemi Beyitler</a:t>
            </a:r>
            <a:endParaRPr lang="tr-TR" dirty="0"/>
          </a:p>
        </p:txBody>
      </p:sp>
      <p:sp>
        <p:nvSpPr>
          <p:cNvPr id="3" name="Alt Başlık 2"/>
          <p:cNvSpPr>
            <a:spLocks noGrp="1"/>
          </p:cNvSpPr>
          <p:nvPr>
            <p:ph type="subTitle" idx="1"/>
          </p:nvPr>
        </p:nvSpPr>
        <p:spPr>
          <a:xfrm>
            <a:off x="878774" y="1211283"/>
            <a:ext cx="10794670" cy="5320146"/>
          </a:xfrm>
        </p:spPr>
        <p:txBody>
          <a:bodyPr numCol="3">
            <a:normAutofit fontScale="62500" lnSpcReduction="20000"/>
          </a:bodyPr>
          <a:lstStyle/>
          <a:p>
            <a:r>
              <a:rPr lang="tr-TR" dirty="0" smtClean="0"/>
              <a:t>Erdi uza erenler erdem </a:t>
            </a:r>
            <a:r>
              <a:rPr lang="tr-TR" dirty="0" err="1" smtClean="0"/>
              <a:t>begi</a:t>
            </a:r>
            <a:r>
              <a:rPr lang="tr-TR" dirty="0" smtClean="0"/>
              <a:t> </a:t>
            </a:r>
            <a:r>
              <a:rPr lang="tr-TR" dirty="0" err="1" smtClean="0"/>
              <a:t>bilig</a:t>
            </a:r>
            <a:r>
              <a:rPr lang="tr-TR" dirty="0" smtClean="0"/>
              <a:t> </a:t>
            </a:r>
            <a:r>
              <a:rPr lang="tr-TR" dirty="0" err="1" smtClean="0"/>
              <a:t>tag</a:t>
            </a:r>
            <a:endParaRPr lang="tr-TR" dirty="0" smtClean="0"/>
          </a:p>
          <a:p>
            <a:r>
              <a:rPr lang="tr-TR" dirty="0" smtClean="0"/>
              <a:t>Aydı </a:t>
            </a:r>
            <a:r>
              <a:rPr lang="tr-TR" dirty="0" err="1" smtClean="0"/>
              <a:t>öküş</a:t>
            </a:r>
            <a:r>
              <a:rPr lang="tr-TR" dirty="0" smtClean="0"/>
              <a:t> öğütler </a:t>
            </a:r>
            <a:r>
              <a:rPr lang="tr-TR" dirty="0" err="1" smtClean="0"/>
              <a:t>könglüm</a:t>
            </a:r>
            <a:r>
              <a:rPr lang="tr-TR" dirty="0" smtClean="0"/>
              <a:t> </a:t>
            </a:r>
            <a:r>
              <a:rPr lang="tr-TR" dirty="0" err="1" smtClean="0"/>
              <a:t>bolur</a:t>
            </a:r>
            <a:r>
              <a:rPr lang="tr-TR" dirty="0" smtClean="0"/>
              <a:t> </a:t>
            </a:r>
            <a:r>
              <a:rPr lang="tr-TR" dirty="0" err="1" smtClean="0"/>
              <a:t>angar</a:t>
            </a:r>
            <a:r>
              <a:rPr lang="tr-TR" dirty="0" smtClean="0"/>
              <a:t> </a:t>
            </a:r>
            <a:r>
              <a:rPr lang="tr-TR" dirty="0" err="1" smtClean="0"/>
              <a:t>sag</a:t>
            </a:r>
            <a:endParaRPr lang="tr-TR" dirty="0" smtClean="0"/>
          </a:p>
          <a:p>
            <a:endParaRPr lang="tr-TR" dirty="0" smtClean="0"/>
          </a:p>
          <a:p>
            <a:r>
              <a:rPr lang="tr-TR" dirty="0" smtClean="0"/>
              <a:t>Geçmişte vardı erenler, erdem beyi, bilgi dağdı;</a:t>
            </a:r>
          </a:p>
          <a:p>
            <a:r>
              <a:rPr lang="tr-TR" dirty="0" smtClean="0"/>
              <a:t>Söylediler çok öğütler, andıkça gönlüm sağaldı.</a:t>
            </a:r>
          </a:p>
          <a:p>
            <a:endParaRPr lang="tr-TR" dirty="0" smtClean="0"/>
          </a:p>
          <a:p>
            <a:r>
              <a:rPr lang="tr-TR" dirty="0" smtClean="0"/>
              <a:t>Bardı eren konuk </a:t>
            </a:r>
            <a:r>
              <a:rPr lang="tr-TR" dirty="0" err="1" smtClean="0"/>
              <a:t>körüp</a:t>
            </a:r>
            <a:r>
              <a:rPr lang="tr-TR" dirty="0" smtClean="0"/>
              <a:t> </a:t>
            </a:r>
            <a:r>
              <a:rPr lang="tr-TR" dirty="0" err="1" smtClean="0"/>
              <a:t>kutka</a:t>
            </a:r>
            <a:r>
              <a:rPr lang="tr-TR" dirty="0" smtClean="0"/>
              <a:t> sakar</a:t>
            </a:r>
          </a:p>
          <a:p>
            <a:r>
              <a:rPr lang="tr-TR" dirty="0" smtClean="0"/>
              <a:t>Kaldı yavuz oyuk </a:t>
            </a:r>
            <a:r>
              <a:rPr lang="tr-TR" dirty="0" err="1" smtClean="0"/>
              <a:t>körüp</a:t>
            </a:r>
            <a:r>
              <a:rPr lang="tr-TR" dirty="0" smtClean="0"/>
              <a:t> </a:t>
            </a:r>
            <a:r>
              <a:rPr lang="tr-TR" dirty="0" err="1" smtClean="0"/>
              <a:t>evni</a:t>
            </a:r>
            <a:r>
              <a:rPr lang="tr-TR" dirty="0" smtClean="0"/>
              <a:t> yıkar</a:t>
            </a:r>
          </a:p>
          <a:p>
            <a:endParaRPr lang="tr-TR" dirty="0" smtClean="0"/>
          </a:p>
          <a:p>
            <a:r>
              <a:rPr lang="tr-TR" dirty="0" smtClean="0"/>
              <a:t>Gitti misafiri uğur sayan erler Kaldı</a:t>
            </a:r>
          </a:p>
          <a:p>
            <a:r>
              <a:rPr lang="tr-TR" dirty="0" smtClean="0"/>
              <a:t>kötüler, hayal görse evin yıkar.</a:t>
            </a:r>
          </a:p>
          <a:p>
            <a:endParaRPr lang="tr-TR" dirty="0" smtClean="0"/>
          </a:p>
          <a:p>
            <a:r>
              <a:rPr lang="tr-TR" dirty="0" err="1" smtClean="0"/>
              <a:t>Algıl</a:t>
            </a:r>
            <a:r>
              <a:rPr lang="tr-TR" dirty="0" smtClean="0"/>
              <a:t> öğüt mendin oğul erdem </a:t>
            </a:r>
            <a:r>
              <a:rPr lang="tr-TR" dirty="0" err="1" smtClean="0"/>
              <a:t>tile</a:t>
            </a:r>
            <a:endParaRPr lang="tr-TR" dirty="0" smtClean="0"/>
          </a:p>
          <a:p>
            <a:r>
              <a:rPr lang="tr-TR" dirty="0" smtClean="0"/>
              <a:t>Boyda </a:t>
            </a:r>
            <a:r>
              <a:rPr lang="tr-TR" dirty="0" err="1" smtClean="0"/>
              <a:t>ulug</a:t>
            </a:r>
            <a:r>
              <a:rPr lang="tr-TR" dirty="0" smtClean="0"/>
              <a:t> bilge </a:t>
            </a:r>
            <a:r>
              <a:rPr lang="tr-TR" dirty="0" err="1" smtClean="0"/>
              <a:t>bolup</a:t>
            </a:r>
            <a:r>
              <a:rPr lang="tr-TR" dirty="0" smtClean="0"/>
              <a:t> </a:t>
            </a:r>
            <a:r>
              <a:rPr lang="tr-TR" dirty="0" err="1" smtClean="0"/>
              <a:t>bilging</a:t>
            </a:r>
            <a:r>
              <a:rPr lang="tr-TR" dirty="0" smtClean="0"/>
              <a:t> ula</a:t>
            </a:r>
          </a:p>
          <a:p>
            <a:endParaRPr lang="tr-TR" dirty="0" smtClean="0"/>
          </a:p>
          <a:p>
            <a:r>
              <a:rPr lang="tr-TR" dirty="0" smtClean="0"/>
              <a:t>Ey oğul, benden öğüt al, erdem dile;</a:t>
            </a:r>
          </a:p>
          <a:p>
            <a:r>
              <a:rPr lang="tr-TR" dirty="0" smtClean="0"/>
              <a:t>Halk içinde ulu bilge ol, bilgin yayıla.</a:t>
            </a:r>
          </a:p>
          <a:p>
            <a:endParaRPr lang="tr-TR" dirty="0" smtClean="0"/>
          </a:p>
          <a:p>
            <a:r>
              <a:rPr lang="tr-TR" dirty="0" smtClean="0"/>
              <a:t>Öç kek </a:t>
            </a:r>
            <a:r>
              <a:rPr lang="tr-TR" dirty="0" err="1" smtClean="0"/>
              <a:t>kamug</a:t>
            </a:r>
            <a:r>
              <a:rPr lang="tr-TR" dirty="0" smtClean="0"/>
              <a:t> </a:t>
            </a:r>
            <a:r>
              <a:rPr lang="tr-TR" dirty="0" err="1" smtClean="0"/>
              <a:t>kişining</a:t>
            </a:r>
            <a:r>
              <a:rPr lang="tr-TR" dirty="0" smtClean="0"/>
              <a:t> </a:t>
            </a:r>
            <a:r>
              <a:rPr lang="tr-TR" dirty="0" err="1" smtClean="0"/>
              <a:t>yalmguk</a:t>
            </a:r>
            <a:r>
              <a:rPr lang="tr-TR" dirty="0" smtClean="0"/>
              <a:t> üze alım bil</a:t>
            </a:r>
          </a:p>
          <a:p>
            <a:r>
              <a:rPr lang="tr-TR" dirty="0" err="1" smtClean="0"/>
              <a:t>Edgülüküg</a:t>
            </a:r>
            <a:r>
              <a:rPr lang="tr-TR" dirty="0" smtClean="0"/>
              <a:t> </a:t>
            </a:r>
            <a:r>
              <a:rPr lang="tr-TR" dirty="0" err="1" smtClean="0"/>
              <a:t>ugança</a:t>
            </a:r>
            <a:r>
              <a:rPr lang="tr-TR" dirty="0" smtClean="0"/>
              <a:t> </a:t>
            </a:r>
            <a:r>
              <a:rPr lang="tr-TR" dirty="0" err="1" smtClean="0"/>
              <a:t>eliging</a:t>
            </a:r>
            <a:r>
              <a:rPr lang="tr-TR" dirty="0" smtClean="0"/>
              <a:t> bile telim kil</a:t>
            </a:r>
          </a:p>
          <a:p>
            <a:endParaRPr lang="tr-TR" dirty="0" smtClean="0"/>
          </a:p>
          <a:p>
            <a:r>
              <a:rPr lang="tr-TR" dirty="0" smtClean="0"/>
              <a:t>Öç, herkesin insan üzerindeki borcudur, bil;</a:t>
            </a:r>
          </a:p>
          <a:p>
            <a:r>
              <a:rPr lang="tr-TR" dirty="0" smtClean="0"/>
              <a:t>İyiliği elin yettiği ölçüde çok kıl.</a:t>
            </a:r>
          </a:p>
          <a:p>
            <a:endParaRPr lang="tr-TR" dirty="0" smtClean="0"/>
          </a:p>
          <a:p>
            <a:r>
              <a:rPr lang="tr-TR" dirty="0" err="1" smtClean="0"/>
              <a:t>Körklüg</a:t>
            </a:r>
            <a:r>
              <a:rPr lang="tr-TR" dirty="0" smtClean="0"/>
              <a:t> </a:t>
            </a:r>
            <a:r>
              <a:rPr lang="tr-TR" dirty="0" err="1" smtClean="0"/>
              <a:t>tonug</a:t>
            </a:r>
            <a:r>
              <a:rPr lang="tr-TR" dirty="0" smtClean="0"/>
              <a:t> </a:t>
            </a:r>
            <a:r>
              <a:rPr lang="tr-TR" dirty="0" err="1" smtClean="0"/>
              <a:t>özüngke</a:t>
            </a:r>
            <a:r>
              <a:rPr lang="tr-TR" dirty="0" smtClean="0"/>
              <a:t> </a:t>
            </a:r>
            <a:r>
              <a:rPr lang="tr-TR" dirty="0" err="1" smtClean="0"/>
              <a:t>tatlıg</a:t>
            </a:r>
            <a:r>
              <a:rPr lang="tr-TR" dirty="0" smtClean="0"/>
              <a:t> </a:t>
            </a:r>
            <a:r>
              <a:rPr lang="tr-TR" dirty="0" err="1" smtClean="0"/>
              <a:t>aşıg</a:t>
            </a:r>
            <a:r>
              <a:rPr lang="tr-TR" dirty="0" smtClean="0"/>
              <a:t> </a:t>
            </a:r>
            <a:r>
              <a:rPr lang="tr-TR" dirty="0" err="1" smtClean="0"/>
              <a:t>adınka</a:t>
            </a:r>
            <a:endParaRPr lang="tr-TR" dirty="0" smtClean="0"/>
          </a:p>
          <a:p>
            <a:r>
              <a:rPr lang="tr-TR" dirty="0" err="1" smtClean="0"/>
              <a:t>Tutgıl</a:t>
            </a:r>
            <a:r>
              <a:rPr lang="tr-TR" dirty="0" smtClean="0"/>
              <a:t> konuk </a:t>
            </a:r>
            <a:r>
              <a:rPr lang="tr-TR" dirty="0" err="1" smtClean="0"/>
              <a:t>agırlıg</a:t>
            </a:r>
            <a:r>
              <a:rPr lang="tr-TR" dirty="0" smtClean="0"/>
              <a:t> </a:t>
            </a:r>
            <a:r>
              <a:rPr lang="tr-TR" dirty="0" err="1" smtClean="0"/>
              <a:t>yadsun</a:t>
            </a:r>
            <a:r>
              <a:rPr lang="tr-TR" dirty="0" smtClean="0"/>
              <a:t> </a:t>
            </a:r>
            <a:r>
              <a:rPr lang="tr-TR" dirty="0" err="1" smtClean="0"/>
              <a:t>çavmg</a:t>
            </a:r>
            <a:r>
              <a:rPr lang="tr-TR" dirty="0" smtClean="0"/>
              <a:t> </a:t>
            </a:r>
            <a:r>
              <a:rPr lang="tr-TR" dirty="0" err="1" smtClean="0"/>
              <a:t>budunka</a:t>
            </a:r>
            <a:endParaRPr lang="tr-TR" dirty="0" smtClean="0"/>
          </a:p>
          <a:p>
            <a:endParaRPr lang="tr-TR" dirty="0" smtClean="0"/>
          </a:p>
          <a:p>
            <a:r>
              <a:rPr lang="tr-TR" dirty="0" smtClean="0"/>
              <a:t>Güzel giyimi kendine, tatlı aşı başkasına;</a:t>
            </a:r>
          </a:p>
          <a:p>
            <a:r>
              <a:rPr lang="tr-TR" dirty="0" smtClean="0"/>
              <a:t>Konuğa itibar et, yayılsın ünün buduna.</a:t>
            </a:r>
          </a:p>
          <a:p>
            <a:endParaRPr lang="tr-TR" dirty="0" smtClean="0"/>
          </a:p>
          <a:p>
            <a:r>
              <a:rPr lang="tr-TR" dirty="0" err="1" smtClean="0"/>
              <a:t>Kışka</a:t>
            </a:r>
            <a:r>
              <a:rPr lang="tr-TR" dirty="0" smtClean="0"/>
              <a:t> itin kelse kah </a:t>
            </a:r>
            <a:r>
              <a:rPr lang="tr-TR" dirty="0" err="1" smtClean="0"/>
              <a:t>kutlug</a:t>
            </a:r>
            <a:r>
              <a:rPr lang="tr-TR" dirty="0" smtClean="0"/>
              <a:t> yay</a:t>
            </a:r>
          </a:p>
          <a:p>
            <a:r>
              <a:rPr lang="tr-TR" dirty="0" smtClean="0"/>
              <a:t>Tün </a:t>
            </a:r>
            <a:r>
              <a:rPr lang="tr-TR" dirty="0" err="1" smtClean="0"/>
              <a:t>kün</a:t>
            </a:r>
            <a:r>
              <a:rPr lang="tr-TR" dirty="0" smtClean="0"/>
              <a:t> keçe </a:t>
            </a:r>
            <a:r>
              <a:rPr lang="tr-TR" dirty="0" err="1" smtClean="0"/>
              <a:t>alkmur</a:t>
            </a:r>
            <a:r>
              <a:rPr lang="tr-TR" dirty="0" smtClean="0"/>
              <a:t> ödlek bile ay</a:t>
            </a:r>
          </a:p>
          <a:p>
            <a:endParaRPr lang="tr-TR" dirty="0" smtClean="0"/>
          </a:p>
          <a:p>
            <a:r>
              <a:rPr lang="tr-TR" dirty="0" smtClean="0"/>
              <a:t>Kışa hazırlan gelse de kutlu yaz,</a:t>
            </a:r>
          </a:p>
          <a:p>
            <a:r>
              <a:rPr lang="tr-TR" dirty="0" smtClean="0"/>
              <a:t>Tükenir zaman ve aylar geçmekle gece gündüz.</a:t>
            </a:r>
          </a:p>
          <a:p>
            <a:endParaRPr lang="tr-TR" dirty="0" smtClean="0"/>
          </a:p>
          <a:p>
            <a:r>
              <a:rPr lang="tr-TR" dirty="0" smtClean="0"/>
              <a:t>Erdem </a:t>
            </a:r>
            <a:r>
              <a:rPr lang="tr-TR" dirty="0" err="1" smtClean="0"/>
              <a:t>tile</a:t>
            </a:r>
            <a:r>
              <a:rPr lang="tr-TR" dirty="0" smtClean="0"/>
              <a:t> </a:t>
            </a:r>
            <a:r>
              <a:rPr lang="tr-TR" dirty="0" err="1" smtClean="0"/>
              <a:t>ögrenüpen</a:t>
            </a:r>
            <a:r>
              <a:rPr lang="tr-TR" dirty="0" smtClean="0"/>
              <a:t> </a:t>
            </a:r>
            <a:r>
              <a:rPr lang="tr-TR" dirty="0" err="1" smtClean="0"/>
              <a:t>bolma</a:t>
            </a:r>
            <a:r>
              <a:rPr lang="tr-TR" dirty="0" smtClean="0"/>
              <a:t> </a:t>
            </a:r>
            <a:r>
              <a:rPr lang="tr-TR" dirty="0" err="1" smtClean="0"/>
              <a:t>küvez</a:t>
            </a:r>
            <a:endParaRPr lang="tr-TR" dirty="0" smtClean="0"/>
          </a:p>
          <a:p>
            <a:r>
              <a:rPr lang="tr-TR" dirty="0" smtClean="0"/>
              <a:t>Erdemsizin </a:t>
            </a:r>
            <a:r>
              <a:rPr lang="tr-TR" dirty="0" err="1" smtClean="0"/>
              <a:t>ögünse</a:t>
            </a:r>
            <a:r>
              <a:rPr lang="tr-TR" dirty="0" smtClean="0"/>
              <a:t> </a:t>
            </a:r>
            <a:r>
              <a:rPr lang="tr-TR" dirty="0" err="1" smtClean="0"/>
              <a:t>engmegüde</a:t>
            </a:r>
            <a:r>
              <a:rPr lang="tr-TR" dirty="0" smtClean="0"/>
              <a:t> </a:t>
            </a:r>
            <a:r>
              <a:rPr lang="tr-TR" dirty="0" err="1" smtClean="0"/>
              <a:t>enger</a:t>
            </a:r>
            <a:endParaRPr lang="tr-TR" dirty="0" smtClean="0"/>
          </a:p>
          <a:p>
            <a:endParaRPr lang="tr-TR" dirty="0" smtClean="0"/>
          </a:p>
          <a:p>
            <a:r>
              <a:rPr lang="tr-TR" dirty="0" smtClean="0"/>
              <a:t>Erdem dile, öğrenerek olma mağrur,</a:t>
            </a:r>
          </a:p>
          <a:p>
            <a:r>
              <a:rPr lang="tr-TR" dirty="0" smtClean="0"/>
              <a:t>Erdemsiz </a:t>
            </a:r>
            <a:r>
              <a:rPr lang="tr-TR" dirty="0" err="1" smtClean="0"/>
              <a:t>ögünse</a:t>
            </a:r>
            <a:r>
              <a:rPr lang="tr-TR" dirty="0" smtClean="0"/>
              <a:t> de imtihanda şaşar.</a:t>
            </a:r>
          </a:p>
          <a:p>
            <a:endParaRPr lang="tr-TR" dirty="0" smtClean="0"/>
          </a:p>
          <a:p>
            <a:r>
              <a:rPr lang="tr-TR" dirty="0" smtClean="0"/>
              <a:t>Kut </a:t>
            </a:r>
            <a:r>
              <a:rPr lang="tr-TR" dirty="0" err="1" smtClean="0"/>
              <a:t>kıvıg</a:t>
            </a:r>
            <a:r>
              <a:rPr lang="tr-TR" dirty="0" smtClean="0"/>
              <a:t> birse idim </a:t>
            </a:r>
            <a:r>
              <a:rPr lang="tr-TR" dirty="0" err="1" smtClean="0"/>
              <a:t>kulmga</a:t>
            </a:r>
            <a:endParaRPr lang="tr-TR" dirty="0" smtClean="0"/>
          </a:p>
          <a:p>
            <a:r>
              <a:rPr lang="tr-TR" dirty="0" smtClean="0"/>
              <a:t>Künde ışı </a:t>
            </a:r>
            <a:r>
              <a:rPr lang="tr-TR" dirty="0" err="1" smtClean="0"/>
              <a:t>yüksepen</a:t>
            </a:r>
            <a:r>
              <a:rPr lang="tr-TR" dirty="0" smtClean="0"/>
              <a:t> </a:t>
            </a:r>
            <a:r>
              <a:rPr lang="tr-TR" dirty="0" err="1" smtClean="0"/>
              <a:t>yokar</a:t>
            </a:r>
            <a:r>
              <a:rPr lang="tr-TR" dirty="0" smtClean="0"/>
              <a:t> ağar</a:t>
            </a:r>
          </a:p>
          <a:p>
            <a:endParaRPr lang="tr-TR" dirty="0" smtClean="0"/>
          </a:p>
          <a:p>
            <a:r>
              <a:rPr lang="tr-TR" dirty="0" smtClean="0"/>
              <a:t>Kut devlet verse Tanrım kuluna,</a:t>
            </a:r>
          </a:p>
          <a:p>
            <a:r>
              <a:rPr lang="tr-TR" dirty="0" smtClean="0"/>
              <a:t>Her gün işi yükselip yukarı çıkar.</a:t>
            </a:r>
            <a:endParaRPr lang="tr-TR" dirty="0"/>
          </a:p>
        </p:txBody>
      </p:sp>
    </p:spTree>
    <p:extLst>
      <p:ext uri="{BB962C8B-B14F-4D97-AF65-F5344CB8AC3E}">
        <p14:creationId xmlns:p14="http://schemas.microsoft.com/office/powerpoint/2010/main" val="2975315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Ağıt</a:t>
            </a:r>
            <a:endParaRPr lang="tr-TR" dirty="0"/>
          </a:p>
        </p:txBody>
      </p:sp>
      <p:sp>
        <p:nvSpPr>
          <p:cNvPr id="3" name="İçerik Yer Tutucusu 2"/>
          <p:cNvSpPr>
            <a:spLocks noGrp="1"/>
          </p:cNvSpPr>
          <p:nvPr>
            <p:ph idx="1"/>
          </p:nvPr>
        </p:nvSpPr>
        <p:spPr/>
        <p:txBody>
          <a:bodyPr numCol="2">
            <a:normAutofit lnSpcReduction="10000"/>
          </a:bodyPr>
          <a:lstStyle/>
          <a:p>
            <a:pPr marL="0" indent="0">
              <a:buNone/>
            </a:pPr>
            <a:endParaRPr lang="tr-TR" dirty="0" smtClean="0"/>
          </a:p>
          <a:p>
            <a:r>
              <a:rPr lang="tr-TR" dirty="0" smtClean="0"/>
              <a:t>Erdi aşın </a:t>
            </a:r>
            <a:r>
              <a:rPr lang="tr-TR" dirty="0" err="1" smtClean="0"/>
              <a:t>taturgan</a:t>
            </a:r>
            <a:endParaRPr lang="tr-TR" dirty="0" smtClean="0"/>
          </a:p>
          <a:p>
            <a:r>
              <a:rPr lang="tr-TR" dirty="0" err="1" smtClean="0"/>
              <a:t>Yavlak</a:t>
            </a:r>
            <a:r>
              <a:rPr lang="tr-TR" dirty="0" smtClean="0"/>
              <a:t> </a:t>
            </a:r>
            <a:r>
              <a:rPr lang="tr-TR" dirty="0" err="1" smtClean="0"/>
              <a:t>yagıg</a:t>
            </a:r>
            <a:r>
              <a:rPr lang="tr-TR" dirty="0" smtClean="0"/>
              <a:t> </a:t>
            </a:r>
            <a:r>
              <a:rPr lang="tr-TR" dirty="0" err="1" smtClean="0"/>
              <a:t>katargan</a:t>
            </a:r>
            <a:endParaRPr lang="tr-TR" dirty="0" smtClean="0"/>
          </a:p>
          <a:p>
            <a:r>
              <a:rPr lang="tr-TR" dirty="0" err="1" smtClean="0"/>
              <a:t>Boynın</a:t>
            </a:r>
            <a:r>
              <a:rPr lang="tr-TR" dirty="0" smtClean="0"/>
              <a:t> tutup kadırgan</a:t>
            </a:r>
          </a:p>
          <a:p>
            <a:r>
              <a:rPr lang="tr-TR" dirty="0" smtClean="0"/>
              <a:t>Bastı ölüm </a:t>
            </a:r>
            <a:r>
              <a:rPr lang="tr-TR" dirty="0" err="1" smtClean="0"/>
              <a:t>agtaru</a:t>
            </a:r>
            <a:r>
              <a:rPr lang="tr-TR" dirty="0" smtClean="0"/>
              <a:t>	</a:t>
            </a:r>
          </a:p>
          <a:p>
            <a:r>
              <a:rPr lang="tr-TR" dirty="0" smtClean="0"/>
              <a:t>Konuk doyuran idi,</a:t>
            </a:r>
          </a:p>
          <a:p>
            <a:r>
              <a:rPr lang="tr-TR" dirty="0" smtClean="0"/>
              <a:t>Düşman püskürten idi,</a:t>
            </a:r>
          </a:p>
          <a:p>
            <a:r>
              <a:rPr lang="tr-TR" dirty="0" smtClean="0"/>
              <a:t>Boynun tutup kıran idi;</a:t>
            </a:r>
          </a:p>
          <a:p>
            <a:r>
              <a:rPr lang="tr-TR" dirty="0" smtClean="0"/>
              <a:t>Ölüm bastı, yere çaldı.</a:t>
            </a:r>
          </a:p>
          <a:p>
            <a:endParaRPr lang="tr-TR" dirty="0" smtClean="0"/>
          </a:p>
          <a:p>
            <a:r>
              <a:rPr lang="tr-TR" dirty="0" smtClean="0"/>
              <a:t>Erdi aşın </a:t>
            </a:r>
            <a:r>
              <a:rPr lang="tr-TR" dirty="0" err="1" smtClean="0"/>
              <a:t>taturgan</a:t>
            </a:r>
            <a:endParaRPr lang="tr-TR" dirty="0" smtClean="0"/>
          </a:p>
          <a:p>
            <a:r>
              <a:rPr lang="tr-TR" dirty="0" err="1" smtClean="0"/>
              <a:t>Yavlak</a:t>
            </a:r>
            <a:r>
              <a:rPr lang="tr-TR" dirty="0" smtClean="0"/>
              <a:t> </a:t>
            </a:r>
            <a:r>
              <a:rPr lang="tr-TR" dirty="0" err="1" smtClean="0"/>
              <a:t>yagıg</a:t>
            </a:r>
            <a:r>
              <a:rPr lang="tr-TR" dirty="0" smtClean="0"/>
              <a:t> </a:t>
            </a:r>
            <a:r>
              <a:rPr lang="tr-TR" dirty="0" err="1" smtClean="0"/>
              <a:t>kaçurgan</a:t>
            </a:r>
            <a:endParaRPr lang="tr-TR" dirty="0" smtClean="0"/>
          </a:p>
          <a:p>
            <a:r>
              <a:rPr lang="tr-TR" dirty="0" err="1" smtClean="0"/>
              <a:t>Ograk</a:t>
            </a:r>
            <a:r>
              <a:rPr lang="tr-TR" dirty="0" smtClean="0"/>
              <a:t> </a:t>
            </a:r>
            <a:r>
              <a:rPr lang="tr-TR" dirty="0" err="1" smtClean="0"/>
              <a:t>süsin</a:t>
            </a:r>
            <a:r>
              <a:rPr lang="tr-TR" dirty="0" smtClean="0"/>
              <a:t> </a:t>
            </a:r>
            <a:r>
              <a:rPr lang="tr-TR" dirty="0" err="1" smtClean="0"/>
              <a:t>kaytargan</a:t>
            </a:r>
            <a:endParaRPr lang="tr-TR" dirty="0" smtClean="0"/>
          </a:p>
          <a:p>
            <a:r>
              <a:rPr lang="tr-TR" dirty="0" smtClean="0"/>
              <a:t>Bastı ölüm </a:t>
            </a:r>
            <a:r>
              <a:rPr lang="tr-TR" dirty="0" err="1" smtClean="0"/>
              <a:t>ahtaru</a:t>
            </a:r>
            <a:r>
              <a:rPr lang="tr-TR" dirty="0" smtClean="0"/>
              <a:t>	</a:t>
            </a:r>
          </a:p>
          <a:p>
            <a:r>
              <a:rPr lang="tr-TR" dirty="0" smtClean="0"/>
              <a:t>Konuk doyuran idi,</a:t>
            </a:r>
          </a:p>
          <a:p>
            <a:r>
              <a:rPr lang="tr-TR" dirty="0" smtClean="0"/>
              <a:t>Düşman kaçıran idi,</a:t>
            </a:r>
          </a:p>
          <a:p>
            <a:r>
              <a:rPr lang="tr-TR" dirty="0" err="1" smtClean="0"/>
              <a:t>Ograğı</a:t>
            </a:r>
            <a:r>
              <a:rPr lang="tr-TR" dirty="0" smtClean="0"/>
              <a:t> püskürten idi;</a:t>
            </a:r>
          </a:p>
          <a:p>
            <a:r>
              <a:rPr lang="tr-TR" dirty="0" smtClean="0"/>
              <a:t>Ölüm bastı, yere çaldı.</a:t>
            </a:r>
            <a:endParaRPr lang="tr-TR" dirty="0"/>
          </a:p>
        </p:txBody>
      </p:sp>
    </p:spTree>
    <p:extLst>
      <p:ext uri="{BB962C8B-B14F-4D97-AF65-F5344CB8AC3E}">
        <p14:creationId xmlns:p14="http://schemas.microsoft.com/office/powerpoint/2010/main" val="3569131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a:t>
            </a:r>
            <a:endParaRPr lang="tr-TR" dirty="0"/>
          </a:p>
        </p:txBody>
      </p:sp>
      <p:sp>
        <p:nvSpPr>
          <p:cNvPr id="3" name="İçerik Yer Tutucusu 2"/>
          <p:cNvSpPr>
            <a:spLocks noGrp="1"/>
          </p:cNvSpPr>
          <p:nvPr>
            <p:ph idx="1"/>
          </p:nvPr>
        </p:nvSpPr>
        <p:spPr>
          <a:xfrm>
            <a:off x="838200" y="1825625"/>
            <a:ext cx="10515600" cy="2722624"/>
          </a:xfrm>
        </p:spPr>
        <p:txBody>
          <a:bodyPr numCol="2">
            <a:noAutofit/>
          </a:bodyPr>
          <a:lstStyle/>
          <a:p>
            <a:endParaRPr lang="tr-TR" sz="3200" dirty="0" smtClean="0"/>
          </a:p>
          <a:p>
            <a:r>
              <a:rPr lang="tr-TR" sz="3200" dirty="0" err="1" smtClean="0"/>
              <a:t>İdimni</a:t>
            </a:r>
            <a:r>
              <a:rPr lang="tr-TR" sz="3200" dirty="0" smtClean="0"/>
              <a:t> </a:t>
            </a:r>
            <a:r>
              <a:rPr lang="tr-TR" sz="3200" dirty="0" err="1" smtClean="0"/>
              <a:t>öger</a:t>
            </a:r>
            <a:r>
              <a:rPr lang="tr-TR" sz="3200" dirty="0" smtClean="0"/>
              <a:t> men</a:t>
            </a:r>
          </a:p>
          <a:p>
            <a:r>
              <a:rPr lang="tr-TR" sz="3200" dirty="0" err="1" smtClean="0"/>
              <a:t>Biligni</a:t>
            </a:r>
            <a:r>
              <a:rPr lang="tr-TR" sz="3200" dirty="0" smtClean="0"/>
              <a:t> </a:t>
            </a:r>
            <a:r>
              <a:rPr lang="tr-TR" sz="3200" dirty="0" err="1" smtClean="0"/>
              <a:t>yüger</a:t>
            </a:r>
            <a:r>
              <a:rPr lang="tr-TR" sz="3200" dirty="0" smtClean="0"/>
              <a:t> men</a:t>
            </a:r>
          </a:p>
          <a:p>
            <a:r>
              <a:rPr lang="tr-TR" sz="3200" dirty="0" err="1" smtClean="0"/>
              <a:t>Köngülini</a:t>
            </a:r>
            <a:r>
              <a:rPr lang="tr-TR" sz="3200" dirty="0" smtClean="0"/>
              <a:t> </a:t>
            </a:r>
            <a:r>
              <a:rPr lang="tr-TR" sz="3200" dirty="0" err="1" smtClean="0"/>
              <a:t>tüger</a:t>
            </a:r>
            <a:r>
              <a:rPr lang="tr-TR" sz="3200" dirty="0" smtClean="0"/>
              <a:t> men</a:t>
            </a:r>
          </a:p>
          <a:p>
            <a:r>
              <a:rPr lang="tr-TR" sz="3200" dirty="0" smtClean="0"/>
              <a:t>Erdem üze </a:t>
            </a:r>
            <a:r>
              <a:rPr lang="tr-TR" sz="3200" dirty="0" err="1" smtClean="0"/>
              <a:t>türlünür</a:t>
            </a:r>
            <a:r>
              <a:rPr lang="tr-TR" sz="3200" dirty="0" smtClean="0"/>
              <a:t>	</a:t>
            </a:r>
          </a:p>
          <a:p>
            <a:endParaRPr lang="tr-TR" sz="3200" dirty="0" smtClean="0"/>
          </a:p>
          <a:p>
            <a:endParaRPr lang="tr-TR" sz="3200" dirty="0" smtClean="0"/>
          </a:p>
          <a:p>
            <a:endParaRPr lang="tr-TR" sz="3200" dirty="0" smtClean="0"/>
          </a:p>
          <a:p>
            <a:r>
              <a:rPr lang="tr-TR" sz="3200" dirty="0" smtClean="0"/>
              <a:t>Tanrımı överim,</a:t>
            </a:r>
          </a:p>
          <a:p>
            <a:r>
              <a:rPr lang="tr-TR" sz="3200" dirty="0" smtClean="0"/>
              <a:t>Bilgiyi yığarım,</a:t>
            </a:r>
          </a:p>
          <a:p>
            <a:r>
              <a:rPr lang="tr-TR" sz="3200" dirty="0" smtClean="0"/>
              <a:t>Gönlümü bağlarım,</a:t>
            </a:r>
          </a:p>
          <a:p>
            <a:r>
              <a:rPr lang="tr-TR" sz="3200" dirty="0" smtClean="0"/>
              <a:t>Erdem ile dürülür.</a:t>
            </a:r>
          </a:p>
          <a:p>
            <a:endParaRPr lang="tr-TR" sz="3200" dirty="0" smtClean="0"/>
          </a:p>
          <a:p>
            <a:endParaRPr lang="tr-TR" sz="3200" dirty="0"/>
          </a:p>
        </p:txBody>
      </p:sp>
    </p:spTree>
    <p:extLst>
      <p:ext uri="{BB962C8B-B14F-4D97-AF65-F5344CB8AC3E}">
        <p14:creationId xmlns:p14="http://schemas.microsoft.com/office/powerpoint/2010/main" val="1077846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numCol="2"/>
          <a:lstStyle/>
          <a:p>
            <a:r>
              <a:rPr lang="tr-TR" dirty="0" err="1" smtClean="0"/>
              <a:t>Bizni</a:t>
            </a:r>
            <a:r>
              <a:rPr lang="tr-TR" dirty="0" smtClean="0"/>
              <a:t> tapa </a:t>
            </a:r>
            <a:r>
              <a:rPr lang="tr-TR" dirty="0" err="1" smtClean="0"/>
              <a:t>nelük</a:t>
            </a:r>
            <a:endParaRPr lang="tr-TR" dirty="0" smtClean="0"/>
          </a:p>
          <a:p>
            <a:r>
              <a:rPr lang="tr-TR" dirty="0" err="1" smtClean="0"/>
              <a:t>Aydum</a:t>
            </a:r>
            <a:r>
              <a:rPr lang="tr-TR" dirty="0" smtClean="0"/>
              <a:t> </a:t>
            </a:r>
            <a:r>
              <a:rPr lang="tr-TR" dirty="0" err="1" smtClean="0"/>
              <a:t>angar</a:t>
            </a:r>
            <a:r>
              <a:rPr lang="tr-TR" dirty="0" smtClean="0"/>
              <a:t> </a:t>
            </a:r>
            <a:r>
              <a:rPr lang="tr-TR" dirty="0" err="1" smtClean="0"/>
              <a:t>sevük</a:t>
            </a:r>
            <a:endParaRPr lang="tr-TR" dirty="0" smtClean="0"/>
          </a:p>
          <a:p>
            <a:r>
              <a:rPr lang="tr-TR" dirty="0" err="1" smtClean="0"/>
              <a:t>Keçting</a:t>
            </a:r>
            <a:r>
              <a:rPr lang="tr-TR" dirty="0" smtClean="0"/>
              <a:t> yazı </a:t>
            </a:r>
            <a:r>
              <a:rPr lang="tr-TR" dirty="0" err="1" smtClean="0"/>
              <a:t>kerik</a:t>
            </a:r>
            <a:endParaRPr lang="tr-TR" dirty="0" smtClean="0"/>
          </a:p>
          <a:p>
            <a:r>
              <a:rPr lang="tr-TR" dirty="0" smtClean="0"/>
              <a:t>Kırlar </a:t>
            </a:r>
            <a:r>
              <a:rPr lang="tr-TR" dirty="0" err="1" smtClean="0"/>
              <a:t>ediz</a:t>
            </a:r>
            <a:r>
              <a:rPr lang="tr-TR" dirty="0" smtClean="0"/>
              <a:t> bedük</a:t>
            </a:r>
          </a:p>
          <a:p>
            <a:r>
              <a:rPr lang="tr-TR" dirty="0" smtClean="0"/>
              <a:t>Dedim: Sevgilim,</a:t>
            </a:r>
          </a:p>
          <a:p>
            <a:r>
              <a:rPr lang="tr-TR" dirty="0" smtClean="0"/>
              <a:t>Bize nasıl geldin?</a:t>
            </a:r>
          </a:p>
          <a:p>
            <a:r>
              <a:rPr lang="tr-TR" dirty="0" smtClean="0"/>
              <a:t>Ovaları nasıl geçtin?</a:t>
            </a:r>
          </a:p>
          <a:p>
            <a:r>
              <a:rPr lang="tr-TR" dirty="0" smtClean="0"/>
              <a:t>Tepeler yüksek, büyük.</a:t>
            </a:r>
            <a:endParaRPr lang="tr-TR" dirty="0"/>
          </a:p>
        </p:txBody>
      </p:sp>
    </p:spTree>
    <p:extLst>
      <p:ext uri="{BB962C8B-B14F-4D97-AF65-F5344CB8AC3E}">
        <p14:creationId xmlns:p14="http://schemas.microsoft.com/office/powerpoint/2010/main" val="3486190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Kış İle Yaz</a:t>
            </a:r>
            <a:endParaRPr lang="tr-TR" dirty="0"/>
          </a:p>
        </p:txBody>
      </p:sp>
      <p:sp>
        <p:nvSpPr>
          <p:cNvPr id="3" name="İçerik Yer Tutucusu 2"/>
          <p:cNvSpPr>
            <a:spLocks noGrp="1"/>
          </p:cNvSpPr>
          <p:nvPr>
            <p:ph idx="1"/>
          </p:nvPr>
        </p:nvSpPr>
        <p:spPr/>
        <p:txBody>
          <a:bodyPr numCol="2">
            <a:normAutofit/>
          </a:bodyPr>
          <a:lstStyle/>
          <a:p>
            <a:endParaRPr lang="tr-TR" dirty="0" smtClean="0"/>
          </a:p>
          <a:p>
            <a:r>
              <a:rPr lang="tr-TR" dirty="0" smtClean="0"/>
              <a:t>Kış yay bile </a:t>
            </a:r>
            <a:r>
              <a:rPr lang="tr-TR" dirty="0" err="1" smtClean="0"/>
              <a:t>tokuştı</a:t>
            </a:r>
            <a:endParaRPr lang="tr-TR" dirty="0" smtClean="0"/>
          </a:p>
          <a:p>
            <a:r>
              <a:rPr lang="tr-TR" dirty="0" err="1" smtClean="0"/>
              <a:t>Kıngır</a:t>
            </a:r>
            <a:r>
              <a:rPr lang="tr-TR" dirty="0" smtClean="0"/>
              <a:t> közün bakıştı</a:t>
            </a:r>
          </a:p>
          <a:p>
            <a:r>
              <a:rPr lang="tr-TR" dirty="0" err="1" smtClean="0"/>
              <a:t>Tutuşkalı</a:t>
            </a:r>
            <a:r>
              <a:rPr lang="tr-TR" dirty="0" smtClean="0"/>
              <a:t> yakıştı</a:t>
            </a:r>
          </a:p>
          <a:p>
            <a:r>
              <a:rPr lang="tr-TR" dirty="0" err="1" smtClean="0"/>
              <a:t>Utgalı</a:t>
            </a:r>
            <a:r>
              <a:rPr lang="tr-TR" dirty="0" smtClean="0"/>
              <a:t> mat </a:t>
            </a:r>
            <a:r>
              <a:rPr lang="tr-TR" dirty="0" err="1" smtClean="0"/>
              <a:t>ograşur</a:t>
            </a:r>
            <a:r>
              <a:rPr lang="tr-TR" dirty="0" smtClean="0"/>
              <a:t>	</a:t>
            </a:r>
          </a:p>
          <a:p>
            <a:endParaRPr lang="tr-TR" dirty="0" smtClean="0"/>
          </a:p>
          <a:p>
            <a:endParaRPr lang="tr-TR" dirty="0"/>
          </a:p>
          <a:p>
            <a:endParaRPr lang="tr-TR" dirty="0" smtClean="0"/>
          </a:p>
          <a:p>
            <a:endParaRPr lang="tr-TR" dirty="0"/>
          </a:p>
          <a:p>
            <a:r>
              <a:rPr lang="tr-TR" dirty="0" smtClean="0"/>
              <a:t>Kış ile yaz döğüştü,</a:t>
            </a:r>
          </a:p>
          <a:p>
            <a:r>
              <a:rPr lang="tr-TR" dirty="0" smtClean="0"/>
              <a:t>Düşman gözle bakıştı,</a:t>
            </a:r>
          </a:p>
          <a:p>
            <a:r>
              <a:rPr lang="tr-TR" dirty="0" smtClean="0"/>
              <a:t>Tutuşmak için yaklaştı,</a:t>
            </a:r>
          </a:p>
          <a:p>
            <a:r>
              <a:rPr lang="tr-TR" dirty="0" smtClean="0"/>
              <a:t>Yenmek için uğraşır.</a:t>
            </a:r>
            <a:endParaRPr lang="tr-TR" dirty="0"/>
          </a:p>
        </p:txBody>
      </p:sp>
    </p:spTree>
    <p:extLst>
      <p:ext uri="{BB962C8B-B14F-4D97-AF65-F5344CB8AC3E}">
        <p14:creationId xmlns:p14="http://schemas.microsoft.com/office/powerpoint/2010/main" val="3736545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2817627"/>
          </a:xfrm>
        </p:spPr>
        <p:txBody>
          <a:bodyPr numCol="2">
            <a:normAutofit/>
          </a:bodyPr>
          <a:lstStyle/>
          <a:p>
            <a:r>
              <a:rPr lang="tr-TR" dirty="0" smtClean="0"/>
              <a:t>Yay kış bile karıştı</a:t>
            </a:r>
          </a:p>
          <a:p>
            <a:r>
              <a:rPr lang="tr-TR" dirty="0" smtClean="0"/>
              <a:t>Erdem yasın </a:t>
            </a:r>
            <a:r>
              <a:rPr lang="tr-TR" dirty="0" err="1" smtClean="0"/>
              <a:t>kurıştı</a:t>
            </a:r>
            <a:endParaRPr lang="tr-TR" dirty="0" smtClean="0"/>
          </a:p>
          <a:p>
            <a:r>
              <a:rPr lang="tr-TR" dirty="0" err="1" smtClean="0"/>
              <a:t>Çerig</a:t>
            </a:r>
            <a:r>
              <a:rPr lang="tr-TR" dirty="0" smtClean="0"/>
              <a:t> tutup </a:t>
            </a:r>
            <a:r>
              <a:rPr lang="tr-TR" dirty="0" err="1" smtClean="0"/>
              <a:t>küreşti</a:t>
            </a:r>
            <a:endParaRPr lang="tr-TR" dirty="0" smtClean="0"/>
          </a:p>
          <a:p>
            <a:r>
              <a:rPr lang="tr-TR" dirty="0" err="1" smtClean="0"/>
              <a:t>Oktagalı</a:t>
            </a:r>
            <a:r>
              <a:rPr lang="tr-TR" dirty="0" smtClean="0"/>
              <a:t> </a:t>
            </a:r>
            <a:r>
              <a:rPr lang="tr-TR" dirty="0" err="1" smtClean="0"/>
              <a:t>utruşur</a:t>
            </a:r>
            <a:endParaRPr lang="tr-TR" dirty="0" smtClean="0"/>
          </a:p>
          <a:p>
            <a:pPr marL="0" indent="0">
              <a:buNone/>
            </a:pPr>
            <a:endParaRPr lang="tr-TR" dirty="0" smtClean="0"/>
          </a:p>
          <a:p>
            <a:r>
              <a:rPr lang="tr-TR" dirty="0" smtClean="0"/>
              <a:t>Yaz ile kış çekişti,</a:t>
            </a:r>
          </a:p>
          <a:p>
            <a:r>
              <a:rPr lang="tr-TR" dirty="0" smtClean="0"/>
              <a:t>Hüner yayını kuruştu,</a:t>
            </a:r>
          </a:p>
          <a:p>
            <a:r>
              <a:rPr lang="tr-TR" dirty="0" smtClean="0"/>
              <a:t>Asker tutup güreşti.</a:t>
            </a:r>
          </a:p>
          <a:p>
            <a:r>
              <a:rPr lang="tr-TR" dirty="0" smtClean="0"/>
              <a:t>Karşılıklı </a:t>
            </a:r>
            <a:r>
              <a:rPr lang="tr-TR" dirty="0" err="1" smtClean="0"/>
              <a:t>okıaşır</a:t>
            </a:r>
            <a:r>
              <a:rPr lang="tr-TR" dirty="0" smtClean="0"/>
              <a:t>.</a:t>
            </a:r>
            <a:endParaRPr lang="tr-TR" dirty="0"/>
          </a:p>
        </p:txBody>
      </p:sp>
    </p:spTree>
    <p:extLst>
      <p:ext uri="{BB962C8B-B14F-4D97-AF65-F5344CB8AC3E}">
        <p14:creationId xmlns:p14="http://schemas.microsoft.com/office/powerpoint/2010/main" val="40788916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398</Words>
  <Application>Microsoft Office PowerPoint</Application>
  <PresentationFormat>Geniş ekran</PresentationFormat>
  <Paragraphs>113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KÂŞGARLI MAHMUD XI. yüzyılda yaşamış, Türk dilinin ilk sözlüğü Dîvânü lugāti’t-Türk ’ün müellifi ve en eski Türk dili araştırmacısıdır.  </vt:lpstr>
      <vt:lpstr>PowerPoint Sunusu</vt:lpstr>
      <vt:lpstr>Hikemi Beyitler</vt:lpstr>
      <vt:lpstr>Ağıt</vt:lpstr>
      <vt:lpstr>Bilgi</vt:lpstr>
      <vt:lpstr>PowerPoint Sunusu</vt:lpstr>
      <vt:lpstr>Kış İle Yaz</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Hikemi Beyitler</dc:title>
  <dc:creator>ferda</dc:creator>
  <cp:lastModifiedBy>ferda</cp:lastModifiedBy>
  <cp:revision>3</cp:revision>
  <dcterms:created xsi:type="dcterms:W3CDTF">2019-05-27T13:15:10Z</dcterms:created>
  <dcterms:modified xsi:type="dcterms:W3CDTF">2019-05-27T13:45:30Z</dcterms:modified>
</cp:coreProperties>
</file>