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94660"/>
  </p:normalViewPr>
  <p:slideViewPr>
    <p:cSldViewPr snapToGrid="0">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FB4FCD2-0105-4BEA-928F-A758562F7769}"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4213650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FB4FCD2-0105-4BEA-928F-A758562F7769}"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3250270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FB4FCD2-0105-4BEA-928F-A758562F7769}"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F0B444-272C-4212-89EE-92A3510C29D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43256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FB4FCD2-0105-4BEA-928F-A758562F7769}"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1308137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FB4FCD2-0105-4BEA-928F-A758562F7769}"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F0B444-272C-4212-89EE-92A3510C29D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889563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FB4FCD2-0105-4BEA-928F-A758562F7769}"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30417181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FB4FCD2-0105-4BEA-928F-A758562F7769}"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714980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FB4FCD2-0105-4BEA-928F-A758562F7769}"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3412949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FB4FCD2-0105-4BEA-928F-A758562F7769}"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154799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FB4FCD2-0105-4BEA-928F-A758562F7769}"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2148594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FB4FCD2-0105-4BEA-928F-A758562F7769}"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3346375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FB4FCD2-0105-4BEA-928F-A758562F7769}" type="datetimeFigureOut">
              <a:rPr lang="tr-TR" smtClean="0"/>
              <a:t>6.05.2020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1388429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FB4FCD2-0105-4BEA-928F-A758562F7769}" type="datetimeFigureOut">
              <a:rPr lang="tr-TR" smtClean="0"/>
              <a:t>6.05.2020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1373451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B4FCD2-0105-4BEA-928F-A758562F7769}" type="datetimeFigureOut">
              <a:rPr lang="tr-TR" smtClean="0"/>
              <a:t>6.05.2020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3140107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FB4FCD2-0105-4BEA-928F-A758562F7769}"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2740610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FB4FCD2-0105-4BEA-928F-A758562F7769}"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F0B444-272C-4212-89EE-92A3510C29D8}" type="slidenum">
              <a:rPr lang="tr-TR" smtClean="0"/>
              <a:t>‹#›</a:t>
            </a:fld>
            <a:endParaRPr lang="tr-TR"/>
          </a:p>
        </p:txBody>
      </p:sp>
    </p:spTree>
    <p:extLst>
      <p:ext uri="{BB962C8B-B14F-4D97-AF65-F5344CB8AC3E}">
        <p14:creationId xmlns:p14="http://schemas.microsoft.com/office/powerpoint/2010/main" val="2137959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FB4FCD2-0105-4BEA-928F-A758562F7769}" type="datetimeFigureOut">
              <a:rPr lang="tr-TR" smtClean="0"/>
              <a:t>6.05.2020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DF0B444-272C-4212-89EE-92A3510C29D8}" type="slidenum">
              <a:rPr lang="tr-TR" smtClean="0"/>
              <a:t>‹#›</a:t>
            </a:fld>
            <a:endParaRPr lang="tr-TR"/>
          </a:p>
        </p:txBody>
      </p:sp>
    </p:spTree>
    <p:extLst>
      <p:ext uri="{BB962C8B-B14F-4D97-AF65-F5344CB8AC3E}">
        <p14:creationId xmlns:p14="http://schemas.microsoft.com/office/powerpoint/2010/main" val="11895696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ARISTOTLE</a:t>
            </a:r>
            <a:endParaRPr lang="tr-TR" dirty="0"/>
          </a:p>
        </p:txBody>
      </p:sp>
    </p:spTree>
    <p:extLst>
      <p:ext uri="{BB962C8B-B14F-4D97-AF65-F5344CB8AC3E}">
        <p14:creationId xmlns:p14="http://schemas.microsoft.com/office/powerpoint/2010/main" val="553610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Aristotle was not an Athenian; he was born, ﬁfteen years after the death </a:t>
            </a:r>
            <a:r>
              <a:rPr lang="en-US" dirty="0" err="1"/>
              <a:t>ofSocrates</a:t>
            </a:r>
            <a:r>
              <a:rPr lang="en-US" dirty="0"/>
              <a:t>, at Stagira in the kingdom of Macedonia in northern Greece. The son of a court physician, he migrated to Athens in 367 at the age of seventeen, and </a:t>
            </a:r>
            <a:r>
              <a:rPr lang="en-US" dirty="0" err="1"/>
              <a:t>joinedPlato’s</a:t>
            </a:r>
            <a:r>
              <a:rPr lang="en-US" dirty="0"/>
              <a:t> Academy, where he remained for twenty years. Many of Plato’s later dialogues date from this period, and some of the arguments they contain may </a:t>
            </a:r>
            <a:r>
              <a:rPr lang="en-US" dirty="0" smtClean="0"/>
              <a:t>reﬂect</a:t>
            </a:r>
            <a:r>
              <a:rPr lang="tr-TR" dirty="0" smtClean="0"/>
              <a:t> </a:t>
            </a:r>
            <a:r>
              <a:rPr lang="en-US" dirty="0" smtClean="0"/>
              <a:t>Aristotle’s </a:t>
            </a:r>
            <a:r>
              <a:rPr lang="en-US" dirty="0"/>
              <a:t>contributions to debate. </a:t>
            </a:r>
            <a:r>
              <a:rPr lang="tr-TR" dirty="0" smtClean="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p.57.)</a:t>
            </a:r>
            <a:endParaRPr lang="tr-TR" dirty="0"/>
          </a:p>
          <a:p>
            <a:endParaRPr lang="tr-TR" dirty="0"/>
          </a:p>
        </p:txBody>
      </p:sp>
    </p:spTree>
    <p:extLst>
      <p:ext uri="{BB962C8B-B14F-4D97-AF65-F5344CB8AC3E}">
        <p14:creationId xmlns:p14="http://schemas.microsoft.com/office/powerpoint/2010/main" val="2116742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136469"/>
            <a:ext cx="8915400" cy="4774753"/>
          </a:xfrm>
        </p:spPr>
        <p:txBody>
          <a:bodyPr>
            <a:normAutofit/>
          </a:bodyPr>
          <a:lstStyle/>
          <a:p>
            <a:r>
              <a:rPr lang="en-US" dirty="0"/>
              <a:t>Many of the sciences to which Aristotle contributed were disciplines which he himself founded. He makes the claim explicit only in one case: that of logic.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p.62.)</a:t>
            </a:r>
          </a:p>
          <a:p>
            <a:r>
              <a:rPr lang="en-US" dirty="0"/>
              <a:t>Aristotle’s principal logical investigations concerned relations between sentences which make statements. Which of them are consistent or inconsistent with each other? When we have one or more true statements, what further truths can be inferred from them by reasoning alone? These questions are answered in his Prior Analytics.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p.62.)</a:t>
            </a:r>
          </a:p>
          <a:p>
            <a:r>
              <a:rPr lang="en-US" dirty="0"/>
              <a:t>Unlike Plato, Aristotle does not take a simple noun–verb sentence such as ‘Theaetetus is sitting’ as the basic element of logical structure. He is much more interested in classifying sentences beginning with ‘all’ ‘no’ and ‘some’, and evaluating inferences between </a:t>
            </a:r>
            <a:r>
              <a:rPr lang="en-US" dirty="0" smtClean="0"/>
              <a:t>them</a:t>
            </a:r>
            <a:r>
              <a:rPr lang="tr-TR"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p.63.)</a:t>
            </a:r>
            <a:endParaRPr lang="tr-TR" dirty="0"/>
          </a:p>
          <a:p>
            <a:endParaRPr lang="tr-TR" dirty="0"/>
          </a:p>
          <a:p>
            <a:endParaRPr lang="tr-TR" dirty="0"/>
          </a:p>
        </p:txBody>
      </p:sp>
    </p:spTree>
    <p:extLst>
      <p:ext uri="{BB962C8B-B14F-4D97-AF65-F5344CB8AC3E}">
        <p14:creationId xmlns:p14="http://schemas.microsoft.com/office/powerpoint/2010/main" val="853100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In the realm of productive sciences, Aristotle wrote two works: the Rhetoric and the Poetics, designed to assist barristers and playwrights in their respective tasks. The Rhetoric has interested modern philosophers chieﬂy on account of the detailed and sensitive examination, in the second book, of the human emotions on which the orator has to play. The Poetics, throughout history, has interested a much wider audience. Only its ﬁrst book survives, a treatment of epic and tragic poetry. The second book, on comedy, is </a:t>
            </a:r>
            <a:r>
              <a:rPr lang="en-US" dirty="0" smtClean="0"/>
              <a:t>lost</a:t>
            </a:r>
            <a:r>
              <a:rPr lang="tr-TR" dirty="0" smtClean="0"/>
              <a:t>.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p.67.)</a:t>
            </a:r>
            <a:endParaRPr lang="tr-TR" dirty="0"/>
          </a:p>
          <a:p>
            <a:endParaRPr lang="tr-TR" dirty="0"/>
          </a:p>
        </p:txBody>
      </p:sp>
    </p:spTree>
    <p:extLst>
      <p:ext uri="{BB962C8B-B14F-4D97-AF65-F5344CB8AC3E}">
        <p14:creationId xmlns:p14="http://schemas.microsoft.com/office/powerpoint/2010/main" val="3502520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7772" y="1972491"/>
            <a:ext cx="8915400" cy="4474308"/>
          </a:xfrm>
        </p:spPr>
        <p:txBody>
          <a:bodyPr/>
          <a:lstStyle/>
          <a:p>
            <a:r>
              <a:rPr lang="en-US" dirty="0"/>
              <a:t>Aristotle’s contribution to the practical sciences was made by his writings on moral philosophy and political theory. We possess his moral philosophy in three different versions, two of them his own notes for lecturing, and the third probably notes of his lectures made by a pupil. The dating of the two authentic treatises, the </a:t>
            </a:r>
            <a:r>
              <a:rPr lang="en-US" dirty="0" err="1"/>
              <a:t>Eudemian</a:t>
            </a:r>
            <a:r>
              <a:rPr lang="en-US" dirty="0"/>
              <a:t> and Nicomachean Ethics, is a matter of controversy; most scholars, for no good reason, regard the </a:t>
            </a:r>
            <a:r>
              <a:rPr lang="en-US" dirty="0" err="1"/>
              <a:t>Eudemian</a:t>
            </a:r>
            <a:r>
              <a:rPr lang="en-US" dirty="0"/>
              <a:t> Ethics as a youthful and inferior work. There is much better reason for the consensus that the third work, the Magna </a:t>
            </a:r>
            <a:r>
              <a:rPr lang="en-US" dirty="0" err="1"/>
              <a:t>Moralia</a:t>
            </a:r>
            <a:r>
              <a:rPr lang="en-US" dirty="0"/>
              <a:t>, is not from Aristotle’s own hand</a:t>
            </a:r>
            <a:r>
              <a:rPr lang="en-US" dirty="0" smtClean="0"/>
              <a:t>.</a:t>
            </a:r>
            <a:r>
              <a:rPr lang="tr-TR" dirty="0" smtClean="0"/>
              <a:t>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p.68.)</a:t>
            </a:r>
            <a:endParaRPr lang="tr-TR" dirty="0"/>
          </a:p>
          <a:p>
            <a:endParaRPr lang="tr-TR" dirty="0"/>
          </a:p>
        </p:txBody>
      </p:sp>
    </p:spTree>
    <p:extLst>
      <p:ext uri="{BB962C8B-B14F-4D97-AF65-F5344CB8AC3E}">
        <p14:creationId xmlns:p14="http://schemas.microsoft.com/office/powerpoint/2010/main" val="1662172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7772" y="1933303"/>
            <a:ext cx="8915400" cy="3977919"/>
          </a:xfrm>
        </p:spPr>
        <p:txBody>
          <a:bodyPr/>
          <a:lstStyle/>
          <a:p>
            <a:r>
              <a:rPr lang="en-US" dirty="0"/>
              <a:t> Aristotle envisages the ethical reasoning of the wise person on the model of the professional reasoning of a physician, who starts with his knowledge of the medical art, applies it to the condition of the particular patient, and then issues, literally, a prescription.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p.73.)</a:t>
            </a:r>
            <a:endParaRPr lang="tr-TR" dirty="0"/>
          </a:p>
          <a:p>
            <a:endParaRPr lang="tr-TR" dirty="0"/>
          </a:p>
        </p:txBody>
      </p:sp>
    </p:spTree>
    <p:extLst>
      <p:ext uri="{BB962C8B-B14F-4D97-AF65-F5344CB8AC3E}">
        <p14:creationId xmlns:p14="http://schemas.microsoft.com/office/powerpoint/2010/main" val="3871627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When we turn from the Ethics to their sequel, the Politics, we come down to earth with a bump. ‘Man is a political animal’ we are told: humans are creatures of ﬂesh and blood, rubbing shoulders with each other in cities and communities. The most primitive communities are families of men and women, masters and slaves; these combine into a more elaborate community, more developed but no less natural, the state (polis).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p.75.)</a:t>
            </a:r>
            <a:endParaRPr lang="tr-TR" dirty="0"/>
          </a:p>
          <a:p>
            <a:endParaRPr lang="tr-TR" dirty="0"/>
          </a:p>
        </p:txBody>
      </p:sp>
    </p:spTree>
    <p:extLst>
      <p:ext uri="{BB962C8B-B14F-4D97-AF65-F5344CB8AC3E}">
        <p14:creationId xmlns:p14="http://schemas.microsoft.com/office/powerpoint/2010/main" val="2221442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2094411"/>
            <a:ext cx="8915400" cy="3777622"/>
          </a:xfrm>
        </p:spPr>
        <p:txBody>
          <a:bodyPr/>
          <a:lstStyle/>
          <a:p>
            <a:r>
              <a:rPr lang="en-US" dirty="0"/>
              <a:t> A state is a society of humans sharing in a common perception of what is good and evil, just and unjust: its purpose is to provide a good and happy life for its citizens. The ideal state should have no more than a hundred thousand citizens, small enough for them all to know one another and to take their share in judicial and political ofﬁce.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p.75.)</a:t>
            </a:r>
          </a:p>
          <a:p>
            <a:endParaRPr lang="tr-TR" dirty="0"/>
          </a:p>
        </p:txBody>
      </p:sp>
    </p:spTree>
    <p:extLst>
      <p:ext uri="{BB962C8B-B14F-4D97-AF65-F5344CB8AC3E}">
        <p14:creationId xmlns:p14="http://schemas.microsoft.com/office/powerpoint/2010/main" val="2067897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‘There is a discipline,’ Aristotle says in the fourth book of his Metaphysics, ‘which theorizes about Being qua being, and the things which belong to Being taken in itself.’ This discipline is called ‘ﬁrst philosophy’, which he elsewhere describes as the knowledge of ﬁrst principles and supreme causes. Other sciences, he says, deal with a particular kind of being, but the science of the philosopher concerns Being universally and not merely partially.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p.86.)</a:t>
            </a:r>
            <a:endParaRPr lang="tr-TR" dirty="0"/>
          </a:p>
          <a:p>
            <a:endParaRPr lang="tr-TR" dirty="0"/>
          </a:p>
        </p:txBody>
      </p:sp>
    </p:spTree>
    <p:extLst>
      <p:ext uri="{BB962C8B-B14F-4D97-AF65-F5344CB8AC3E}">
        <p14:creationId xmlns:p14="http://schemas.microsoft.com/office/powerpoint/2010/main" val="63450847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113</TotalTime>
  <Words>881</Words>
  <Application>Microsoft Office PowerPoint</Application>
  <PresentationFormat>Geniş ekran</PresentationFormat>
  <Paragraphs>11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ARISTOTLE</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ARISTOTLE</dc:title>
  <dc:creator>ZEHRA</dc:creator>
  <cp:lastModifiedBy>ZEHRA</cp:lastModifiedBy>
  <cp:revision>4</cp:revision>
  <dcterms:created xsi:type="dcterms:W3CDTF">2020-05-06T11:51:59Z</dcterms:created>
  <dcterms:modified xsi:type="dcterms:W3CDTF">2020-05-06T13:45:55Z</dcterms:modified>
</cp:coreProperties>
</file>