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6"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3.05.2020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 ARŞİVDEN DOSYA YA DA BELGEYİ ÖDÜNÇ VERME SİSTEMLERİ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F0B8EB-D466-4224-AEC4-649B500CCEA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E0B5957-8425-4182-BAA7-7BF2C5E89B15}"/>
              </a:ext>
            </a:extLst>
          </p:cNvPr>
          <p:cNvSpPr>
            <a:spLocks noGrp="1"/>
          </p:cNvSpPr>
          <p:nvPr>
            <p:ph sz="quarter" idx="13"/>
          </p:nvPr>
        </p:nvSpPr>
        <p:spPr/>
        <p:txBody>
          <a:bodyPr/>
          <a:lstStyle/>
          <a:p>
            <a:pPr algn="just"/>
            <a:r>
              <a:rPr lang="tr-TR" cap="none" dirty="0"/>
              <a:t>Ödünç verilen dosyanın takibi, dosyalama görevini yürüten personelin sorumluluğundadır.</a:t>
            </a:r>
          </a:p>
          <a:p>
            <a:pPr algn="just"/>
            <a:r>
              <a:rPr lang="tr-TR" cap="none" dirty="0"/>
              <a:t>Bunun için dosya takip çizelgesi hazırlamalı ve sık sık bu çizelge kontrol edilmelidir.</a:t>
            </a:r>
          </a:p>
          <a:p>
            <a:pPr algn="just"/>
            <a:r>
              <a:rPr lang="tr-TR" cap="none" dirty="0"/>
              <a:t>Ödünç alınan dosyaların geri getirildiği veya kaybolmaların halinde; hangi dosyanın olmadığı, dolayısıyla hangi belgelerin iade edilmediği bu şekilde rahatça takip edilebilir.</a:t>
            </a:r>
          </a:p>
        </p:txBody>
      </p:sp>
    </p:spTree>
    <p:extLst>
      <p:ext uri="{BB962C8B-B14F-4D97-AF65-F5344CB8AC3E}">
        <p14:creationId xmlns:p14="http://schemas.microsoft.com/office/powerpoint/2010/main" val="3892441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B83A02-13E1-4218-A362-610B72BDBA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147B538-00EE-4191-9E85-CC69241A2F1B}"/>
              </a:ext>
            </a:extLst>
          </p:cNvPr>
          <p:cNvSpPr>
            <a:spLocks noGrp="1"/>
          </p:cNvSpPr>
          <p:nvPr>
            <p:ph sz="quarter" idx="13"/>
          </p:nvPr>
        </p:nvSpPr>
        <p:spPr/>
        <p:txBody>
          <a:bodyPr/>
          <a:lstStyle/>
          <a:p>
            <a:pPr algn="just"/>
            <a:endParaRPr lang="tr-TR" dirty="0"/>
          </a:p>
          <a:p>
            <a:pPr algn="just"/>
            <a:r>
              <a:rPr lang="tr-TR" cap="none" dirty="0"/>
              <a:t>Ödünç alınan dosyalar geri getirildiklerinde mutlaka kontrol edilmeli, eksik veya fazla belge olup olmadığı teyit edilmelidir. </a:t>
            </a:r>
          </a:p>
          <a:p>
            <a:pPr algn="just"/>
            <a:endParaRPr lang="tr-TR" dirty="0"/>
          </a:p>
        </p:txBody>
      </p:sp>
    </p:spTree>
    <p:extLst>
      <p:ext uri="{BB962C8B-B14F-4D97-AF65-F5344CB8AC3E}">
        <p14:creationId xmlns:p14="http://schemas.microsoft.com/office/powerpoint/2010/main" val="905248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40D43B-87D4-463A-977D-F54F63D58FEA}"/>
              </a:ext>
            </a:extLst>
          </p:cNvPr>
          <p:cNvSpPr>
            <a:spLocks noGrp="1"/>
          </p:cNvSpPr>
          <p:nvPr>
            <p:ph type="title"/>
          </p:nvPr>
        </p:nvSpPr>
        <p:spPr/>
        <p:txBody>
          <a:bodyPr/>
          <a:lstStyle/>
          <a:p>
            <a:r>
              <a:rPr lang="tr-TR" cap="none" dirty="0"/>
              <a:t>Ödünç Verme Kayıt Sistem Araçları</a:t>
            </a:r>
            <a:br>
              <a:rPr lang="tr-TR" cap="none" dirty="0"/>
            </a:br>
            <a:endParaRPr lang="tr-TR" dirty="0"/>
          </a:p>
        </p:txBody>
      </p:sp>
      <p:sp>
        <p:nvSpPr>
          <p:cNvPr id="3" name="İçerik Yer Tutucusu 2">
            <a:extLst>
              <a:ext uri="{FF2B5EF4-FFF2-40B4-BE49-F238E27FC236}">
                <a16:creationId xmlns:a16="http://schemas.microsoft.com/office/drawing/2014/main" id="{27BFBCC3-423E-4210-A299-A08FBF5B4A83}"/>
              </a:ext>
            </a:extLst>
          </p:cNvPr>
          <p:cNvSpPr>
            <a:spLocks noGrp="1"/>
          </p:cNvSpPr>
          <p:nvPr>
            <p:ph sz="quarter" idx="13"/>
          </p:nvPr>
        </p:nvSpPr>
        <p:spPr/>
        <p:txBody>
          <a:bodyPr/>
          <a:lstStyle/>
          <a:p>
            <a:pPr algn="just"/>
            <a:r>
              <a:rPr lang="tr-TR" cap="none" dirty="0"/>
              <a:t>Bir dosyayı görmek ve üzerinde işlem yapmak isteyen bir bölüm veya personel için bu belge, dosyasından çıkarılmaz. Belge, dosyası ile birlikte dolaşır. </a:t>
            </a:r>
          </a:p>
          <a:p>
            <a:pPr algn="just"/>
            <a:r>
              <a:rPr lang="tr-TR" cap="none" dirty="0"/>
              <a:t>Böylece belgenin yıpranması ve kaybolması engellenir. Belgeyi görmek isteyen kişi, dosya isteme fişi doldurarak dosyalama işini yürüten personele verir veya gönderir. </a:t>
            </a:r>
          </a:p>
          <a:p>
            <a:pPr algn="just"/>
            <a:endParaRPr lang="tr-TR" dirty="0"/>
          </a:p>
        </p:txBody>
      </p:sp>
    </p:spTree>
    <p:extLst>
      <p:ext uri="{BB962C8B-B14F-4D97-AF65-F5344CB8AC3E}">
        <p14:creationId xmlns:p14="http://schemas.microsoft.com/office/powerpoint/2010/main" val="1139870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668819-7633-4AD7-AB42-00F263F09DB8}"/>
              </a:ext>
            </a:extLst>
          </p:cNvPr>
          <p:cNvSpPr>
            <a:spLocks noGrp="1"/>
          </p:cNvSpPr>
          <p:nvPr>
            <p:ph type="title"/>
          </p:nvPr>
        </p:nvSpPr>
        <p:spPr/>
        <p:txBody>
          <a:bodyPr/>
          <a:lstStyle/>
          <a:p>
            <a:r>
              <a:rPr lang="tr-TR" cap="none" dirty="0"/>
              <a:t>Dosya İsteme Fişi </a:t>
            </a:r>
            <a:endParaRPr lang="tr-TR" dirty="0"/>
          </a:p>
        </p:txBody>
      </p:sp>
      <p:sp>
        <p:nvSpPr>
          <p:cNvPr id="3" name="İçerik Yer Tutucusu 2">
            <a:extLst>
              <a:ext uri="{FF2B5EF4-FFF2-40B4-BE49-F238E27FC236}">
                <a16:creationId xmlns:a16="http://schemas.microsoft.com/office/drawing/2014/main" id="{D250D4EA-CA57-4AA7-88E2-83AFDB7F7133}"/>
              </a:ext>
            </a:extLst>
          </p:cNvPr>
          <p:cNvSpPr>
            <a:spLocks noGrp="1"/>
          </p:cNvSpPr>
          <p:nvPr>
            <p:ph sz="quarter" idx="13"/>
          </p:nvPr>
        </p:nvSpPr>
        <p:spPr/>
        <p:txBody>
          <a:bodyPr/>
          <a:lstStyle/>
          <a:p>
            <a:pPr algn="just"/>
            <a:r>
              <a:rPr lang="tr-TR" cap="none" dirty="0"/>
              <a:t>Belgeyi görmek isteyen kişiye dosya ile ulaştığında konu ile ilgili diğer belgelerin de görülebilmesi adına daha ayrıntılı inceleme imkanı sağlar. </a:t>
            </a:r>
          </a:p>
          <a:p>
            <a:pPr marL="0" indent="0" algn="just">
              <a:buNone/>
            </a:pPr>
            <a:endParaRPr lang="tr-TR" cap="none" dirty="0"/>
          </a:p>
        </p:txBody>
      </p:sp>
    </p:spTree>
    <p:extLst>
      <p:ext uri="{BB962C8B-B14F-4D97-AF65-F5344CB8AC3E}">
        <p14:creationId xmlns:p14="http://schemas.microsoft.com/office/powerpoint/2010/main" val="302082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B658CC-0DBA-40EE-85DC-52F1A8332AC9}"/>
              </a:ext>
            </a:extLst>
          </p:cNvPr>
          <p:cNvSpPr>
            <a:spLocks noGrp="1"/>
          </p:cNvSpPr>
          <p:nvPr>
            <p:ph type="title"/>
          </p:nvPr>
        </p:nvSpPr>
        <p:spPr/>
        <p:txBody>
          <a:bodyPr/>
          <a:lstStyle/>
          <a:p>
            <a:r>
              <a:rPr lang="tr-TR" cap="none" dirty="0"/>
              <a:t>Hatırlatma Kartı</a:t>
            </a:r>
          </a:p>
        </p:txBody>
      </p:sp>
      <p:sp>
        <p:nvSpPr>
          <p:cNvPr id="3" name="İçerik Yer Tutucusu 2">
            <a:extLst>
              <a:ext uri="{FF2B5EF4-FFF2-40B4-BE49-F238E27FC236}">
                <a16:creationId xmlns:a16="http://schemas.microsoft.com/office/drawing/2014/main" id="{F0CC01A6-81C2-4B55-8641-DD70DC5B37A4}"/>
              </a:ext>
            </a:extLst>
          </p:cNvPr>
          <p:cNvSpPr>
            <a:spLocks noGrp="1"/>
          </p:cNvSpPr>
          <p:nvPr>
            <p:ph sz="quarter" idx="13"/>
          </p:nvPr>
        </p:nvSpPr>
        <p:spPr/>
        <p:txBody>
          <a:bodyPr/>
          <a:lstStyle/>
          <a:p>
            <a:pPr algn="just"/>
            <a:r>
              <a:rPr lang="tr-TR" cap="none" dirty="0"/>
              <a:t>Belgeler dosyadan, üst yönetim veya mahkeme, denetleme kurulu gibi resmi makamların istemesi gibi özel durumlarda çıkarılabilir. Dosyadan çıkarılan belgenin yerine hatırlatma kartı konur. Gerekli bilgilerin yazıldığı bu kart, belge yerine konulduğu zaman iptal edilir.</a:t>
            </a:r>
          </a:p>
        </p:txBody>
      </p:sp>
    </p:spTree>
    <p:extLst>
      <p:ext uri="{BB962C8B-B14F-4D97-AF65-F5344CB8AC3E}">
        <p14:creationId xmlns:p14="http://schemas.microsoft.com/office/powerpoint/2010/main" val="1826977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C244E0-6DBF-4713-BAAA-4B82C2480CD7}"/>
              </a:ext>
            </a:extLst>
          </p:cNvPr>
          <p:cNvSpPr>
            <a:spLocks noGrp="1"/>
          </p:cNvSpPr>
          <p:nvPr>
            <p:ph type="title"/>
          </p:nvPr>
        </p:nvSpPr>
        <p:spPr/>
        <p:txBody>
          <a:bodyPr/>
          <a:lstStyle/>
          <a:p>
            <a:r>
              <a:rPr lang="tr-TR" cap="none" dirty="0"/>
              <a:t>Dosya Takip Çizelgesi</a:t>
            </a:r>
            <a:endParaRPr lang="tr-TR" dirty="0"/>
          </a:p>
        </p:txBody>
      </p:sp>
      <p:sp>
        <p:nvSpPr>
          <p:cNvPr id="3" name="İçerik Yer Tutucusu 2">
            <a:extLst>
              <a:ext uri="{FF2B5EF4-FFF2-40B4-BE49-F238E27FC236}">
                <a16:creationId xmlns:a16="http://schemas.microsoft.com/office/drawing/2014/main" id="{F6AEEFF0-70D3-41AC-9F4D-EAD967C72408}"/>
              </a:ext>
            </a:extLst>
          </p:cNvPr>
          <p:cNvSpPr>
            <a:spLocks noGrp="1"/>
          </p:cNvSpPr>
          <p:nvPr>
            <p:ph sz="quarter" idx="13"/>
          </p:nvPr>
        </p:nvSpPr>
        <p:spPr/>
        <p:txBody>
          <a:bodyPr/>
          <a:lstStyle/>
          <a:p>
            <a:pPr algn="just"/>
            <a:r>
              <a:rPr lang="tr-TR" cap="none" dirty="0"/>
              <a:t>Arşivden çıkan dosyaların takibi, geri dönmelerini çabuklaştırmak amacıyla hatırlatma dosyasının sürekli olarak kontrol edilmesi ve ödünç verilmiş dosyanın geri gelmeme nedeninin saptanması sağlanmalıdır. </a:t>
            </a:r>
          </a:p>
          <a:p>
            <a:pPr algn="just"/>
            <a:endParaRPr lang="tr-TR" cap="none" dirty="0"/>
          </a:p>
          <a:p>
            <a:pPr algn="just"/>
            <a:r>
              <a:rPr lang="tr-TR" cap="none" dirty="0"/>
              <a:t>Dosyalama personeli; her bir dosya verişinde dosyanın verilişiyle ilgili bilgileri, birimler için ayrı ayrı tutması gereken bir dosya izleme listesine işlemelidir.</a:t>
            </a:r>
          </a:p>
        </p:txBody>
      </p:sp>
    </p:spTree>
    <p:extLst>
      <p:ext uri="{BB962C8B-B14F-4D97-AF65-F5344CB8AC3E}">
        <p14:creationId xmlns:p14="http://schemas.microsoft.com/office/powerpoint/2010/main" val="2226804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3FC357-CC70-49BF-94CB-7A516B65DA6D}"/>
              </a:ext>
            </a:extLst>
          </p:cNvPr>
          <p:cNvSpPr>
            <a:spLocks noGrp="1"/>
          </p:cNvSpPr>
          <p:nvPr>
            <p:ph type="title"/>
          </p:nvPr>
        </p:nvSpPr>
        <p:spPr/>
        <p:txBody>
          <a:bodyPr/>
          <a:lstStyle/>
          <a:p>
            <a:r>
              <a:rPr lang="tr-TR" cap="none" dirty="0"/>
              <a:t>Dosya Transfer Fişi</a:t>
            </a:r>
            <a:br>
              <a:rPr lang="tr-TR" cap="none" dirty="0"/>
            </a:br>
            <a:endParaRPr lang="tr-TR" dirty="0"/>
          </a:p>
        </p:txBody>
      </p:sp>
      <p:sp>
        <p:nvSpPr>
          <p:cNvPr id="3" name="İçerik Yer Tutucusu 2">
            <a:extLst>
              <a:ext uri="{FF2B5EF4-FFF2-40B4-BE49-F238E27FC236}">
                <a16:creationId xmlns:a16="http://schemas.microsoft.com/office/drawing/2014/main" id="{285C6541-158C-4B15-9738-FD2CFEE2781D}"/>
              </a:ext>
            </a:extLst>
          </p:cNvPr>
          <p:cNvSpPr>
            <a:spLocks noGrp="1"/>
          </p:cNvSpPr>
          <p:nvPr>
            <p:ph sz="quarter" idx="13"/>
          </p:nvPr>
        </p:nvSpPr>
        <p:spPr/>
        <p:txBody>
          <a:bodyPr/>
          <a:lstStyle/>
          <a:p>
            <a:pPr algn="just"/>
            <a:r>
              <a:rPr lang="tr-TR" cap="none" dirty="0"/>
              <a:t>Arşivden çıkarılmış dosyaların, ödünç alınan bölümden başka bir bölüme geçmesi gibi durumlarda; bir dosya transfer fişi hazırlanmalı ve bu fiş üzerine dosyanın aktarıldığı bölüm yazılmalıdır. </a:t>
            </a:r>
          </a:p>
          <a:p>
            <a:pPr algn="just"/>
            <a:endParaRPr lang="tr-TR" cap="none" dirty="0"/>
          </a:p>
          <a:p>
            <a:pPr algn="just"/>
            <a:r>
              <a:rPr lang="tr-TR" cap="none" dirty="0"/>
              <a:t>Dosyayı başka bir bölüme gönderen kişi, bu işlemi dosyalama personeline de bildirmeli veya dosya transfer fişini göndermelidir. Dosyalama personeli de aldığı bu dosya transfer fişini ilgili göze koyar ve dosya isteme fişini ilgiliye iade eder.</a:t>
            </a:r>
          </a:p>
        </p:txBody>
      </p:sp>
    </p:spTree>
    <p:extLst>
      <p:ext uri="{BB962C8B-B14F-4D97-AF65-F5344CB8AC3E}">
        <p14:creationId xmlns:p14="http://schemas.microsoft.com/office/powerpoint/2010/main" val="3541778248"/>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44</TotalTime>
  <Words>318</Words>
  <Application>Microsoft Office PowerPoint</Application>
  <PresentationFormat>Geniş ekran</PresentationFormat>
  <Paragraphs>21</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Tw Cen MT</vt:lpstr>
      <vt:lpstr>Damla</vt:lpstr>
      <vt:lpstr> ARŞİVDEN DOSYA YA DA BELGEYİ ÖDÜNÇ VERME SİSTEMLERİ</vt:lpstr>
      <vt:lpstr>PowerPoint Sunusu</vt:lpstr>
      <vt:lpstr>PowerPoint Sunusu</vt:lpstr>
      <vt:lpstr>Ödünç Verme Kayıt Sistem Araçları </vt:lpstr>
      <vt:lpstr>Dosya İsteme Fişi </vt:lpstr>
      <vt:lpstr>Hatırlatma Kartı</vt:lpstr>
      <vt:lpstr>Dosya Takip Çizelgesi</vt:lpstr>
      <vt:lpstr>Dosya Transfer Fişi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9</cp:revision>
  <dcterms:created xsi:type="dcterms:W3CDTF">2020-04-30T08:09:01Z</dcterms:created>
  <dcterms:modified xsi:type="dcterms:W3CDTF">2020-05-03T11:36:52Z</dcterms:modified>
</cp:coreProperties>
</file>