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3 Veri Yer Tutucusu"/>
          <p:cNvSpPr>
            <a:spLocks noGrp="1"/>
          </p:cNvSpPr>
          <p:nvPr>
            <p:ph type="dt" sz="half" idx="10"/>
          </p:nvPr>
        </p:nvSpPr>
        <p:spPr/>
        <p:txBody>
          <a:bodyPr/>
          <a:lstStyle/>
          <a:p>
            <a:fld id="{068F1E25-B802-4B64-AF60-9CD9877BDBC7}" type="datetimeFigureOut">
              <a:rPr lang="en-US" smtClean="0"/>
              <a:t>3/2/2020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F7D2AC54-B6BE-4C7C-9676-3A2901C0E5A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068F1E25-B802-4B64-AF60-9CD9877BDBC7}" type="datetimeFigureOut">
              <a:rPr lang="en-US" smtClean="0"/>
              <a:t>3/2/2020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F7D2AC54-B6BE-4C7C-9676-3A2901C0E5A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068F1E25-B802-4B64-AF60-9CD9877BDBC7}" type="datetimeFigureOut">
              <a:rPr lang="en-US" smtClean="0"/>
              <a:t>3/2/2020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F7D2AC54-B6BE-4C7C-9676-3A2901C0E5A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068F1E25-B802-4B64-AF60-9CD9877BDBC7}" type="datetimeFigureOut">
              <a:rPr lang="en-US" smtClean="0"/>
              <a:t>3/2/2020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F7D2AC54-B6BE-4C7C-9676-3A2901C0E5A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068F1E25-B802-4B64-AF60-9CD9877BDBC7}" type="datetimeFigureOut">
              <a:rPr lang="en-US" smtClean="0"/>
              <a:t>3/2/2020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F7D2AC54-B6BE-4C7C-9676-3A2901C0E5A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p>
            <a:fld id="{068F1E25-B802-4B64-AF60-9CD9877BDBC7}" type="datetimeFigureOut">
              <a:rPr lang="en-US" smtClean="0"/>
              <a:t>3/2/2020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F7D2AC54-B6BE-4C7C-9676-3A2901C0E5A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p>
            <a:fld id="{068F1E25-B802-4B64-AF60-9CD9877BDBC7}" type="datetimeFigureOut">
              <a:rPr lang="en-US" smtClean="0"/>
              <a:t>3/2/2020</a:t>
            </a:fld>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p:txBody>
          <a:bodyPr/>
          <a:lstStyle/>
          <a:p>
            <a:fld id="{F7D2AC54-B6BE-4C7C-9676-3A2901C0E5A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p>
            <a:fld id="{068F1E25-B802-4B64-AF60-9CD9877BDBC7}" type="datetimeFigureOut">
              <a:rPr lang="en-US" smtClean="0"/>
              <a:t>3/2/2020</a:t>
            </a:fld>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F7D2AC54-B6BE-4C7C-9676-3A2901C0E5A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68F1E25-B802-4B64-AF60-9CD9877BDBC7}" type="datetimeFigureOut">
              <a:rPr lang="en-US" smtClean="0"/>
              <a:t>3/2/2020</a:t>
            </a:fld>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F7D2AC54-B6BE-4C7C-9676-3A2901C0E5A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68F1E25-B802-4B64-AF60-9CD9877BDBC7}" type="datetimeFigureOut">
              <a:rPr lang="en-US" smtClean="0"/>
              <a:t>3/2/2020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F7D2AC54-B6BE-4C7C-9676-3A2901C0E5A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68F1E25-B802-4B64-AF60-9CD9877BDBC7}" type="datetimeFigureOut">
              <a:rPr lang="en-US" smtClean="0"/>
              <a:t>3/2/2020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F7D2AC54-B6BE-4C7C-9676-3A2901C0E5A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8F1E25-B802-4B64-AF60-9CD9877BDBC7}" type="datetimeFigureOut">
              <a:rPr lang="en-US" smtClean="0"/>
              <a:t>3/2/2020</a:t>
            </a:fld>
            <a:endParaRPr lang="en-US"/>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D2AC54-B6BE-4C7C-9676-3A2901C0E5A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19th </a:t>
            </a:r>
            <a:r>
              <a:rPr lang="tr-TR" dirty="0" err="1" smtClean="0"/>
              <a:t>Century</a:t>
            </a:r>
            <a:r>
              <a:rPr lang="tr-TR" dirty="0" smtClean="0"/>
              <a:t> </a:t>
            </a:r>
            <a:r>
              <a:rPr lang="tr-TR" dirty="0" err="1" smtClean="0"/>
              <a:t>Fiction</a:t>
            </a:r>
            <a:r>
              <a:rPr lang="tr-TR" dirty="0" smtClean="0"/>
              <a:t> II</a:t>
            </a:r>
            <a:endParaRPr lang="en-US" dirty="0"/>
          </a:p>
        </p:txBody>
      </p:sp>
      <p:sp>
        <p:nvSpPr>
          <p:cNvPr id="3" name="2 Alt Başlık"/>
          <p:cNvSpPr>
            <a:spLocks noGrp="1"/>
          </p:cNvSpPr>
          <p:nvPr>
            <p:ph type="subTitle" idx="1"/>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r>
              <a:rPr lang="tr-TR" dirty="0" smtClean="0"/>
              <a:t> 5</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r>
              <a:rPr lang="tr-TR" dirty="0" smtClean="0"/>
              <a:t> </a:t>
            </a:r>
            <a:endParaRPr lang="en-US" dirty="0"/>
          </a:p>
        </p:txBody>
      </p:sp>
      <p:sp>
        <p:nvSpPr>
          <p:cNvPr id="3" name="2 İçerik Yer Tutucusu"/>
          <p:cNvSpPr>
            <a:spLocks noGrp="1"/>
          </p:cNvSpPr>
          <p:nvPr>
            <p:ph idx="1"/>
          </p:nvPr>
        </p:nvSpPr>
        <p:spPr/>
        <p:txBody>
          <a:bodyPr/>
          <a:lstStyle/>
          <a:p>
            <a:r>
              <a:rPr lang="tr-TR" dirty="0" err="1" smtClean="0"/>
              <a:t>Tomi</a:t>
            </a:r>
            <a:r>
              <a:rPr lang="tr-TR" dirty="0" smtClean="0"/>
              <a:t> as </a:t>
            </a:r>
            <a:r>
              <a:rPr lang="tr-TR" dirty="0" err="1" smtClean="0"/>
              <a:t>the</a:t>
            </a:r>
            <a:r>
              <a:rPr lang="tr-TR" dirty="0" smtClean="0"/>
              <a:t> </a:t>
            </a:r>
            <a:r>
              <a:rPr lang="tr-TR" dirty="0" err="1" smtClean="0"/>
              <a:t>title</a:t>
            </a:r>
            <a:r>
              <a:rPr lang="tr-TR" dirty="0" smtClean="0"/>
              <a:t> of </a:t>
            </a:r>
            <a:r>
              <a:rPr lang="tr-TR" dirty="0" err="1" smtClean="0"/>
              <a:t>the</a:t>
            </a:r>
            <a:r>
              <a:rPr lang="tr-TR" dirty="0" smtClean="0"/>
              <a:t> </a:t>
            </a:r>
            <a:r>
              <a:rPr lang="tr-TR" dirty="0" err="1" smtClean="0"/>
              <a:t>chapter</a:t>
            </a:r>
            <a:r>
              <a:rPr lang="tr-TR" dirty="0" smtClean="0"/>
              <a:t> </a:t>
            </a:r>
            <a:r>
              <a:rPr lang="tr-TR" dirty="0" err="1" smtClean="0"/>
              <a:t>states</a:t>
            </a:r>
            <a:r>
              <a:rPr lang="tr-TR" dirty="0" smtClean="0"/>
              <a:t>, is a </a:t>
            </a:r>
            <a:r>
              <a:rPr lang="tr-TR" dirty="0" err="1" smtClean="0"/>
              <a:t>martyr</a:t>
            </a:r>
            <a:r>
              <a:rPr lang="tr-TR" dirty="0" smtClean="0"/>
              <a:t>. He </a:t>
            </a:r>
            <a:r>
              <a:rPr lang="tr-TR" dirty="0" err="1" smtClean="0"/>
              <a:t>sacrifices</a:t>
            </a:r>
            <a:r>
              <a:rPr lang="tr-TR" dirty="0" smtClean="0"/>
              <a:t> </a:t>
            </a:r>
            <a:r>
              <a:rPr lang="tr-TR" dirty="0" err="1" smtClean="0"/>
              <a:t>himself</a:t>
            </a:r>
            <a:r>
              <a:rPr lang="tr-TR" dirty="0" smtClean="0"/>
              <a:t> </a:t>
            </a:r>
            <a:r>
              <a:rPr lang="tr-TR" dirty="0" err="1" smtClean="0"/>
              <a:t>to</a:t>
            </a:r>
            <a:r>
              <a:rPr lang="tr-TR" dirty="0" smtClean="0"/>
              <a:t> </a:t>
            </a:r>
            <a:r>
              <a:rPr lang="tr-TR" dirty="0" err="1" smtClean="0"/>
              <a:t>protect</a:t>
            </a:r>
            <a:r>
              <a:rPr lang="tr-TR" dirty="0" smtClean="0"/>
              <a:t> </a:t>
            </a:r>
            <a:r>
              <a:rPr lang="tr-TR" dirty="0" err="1" smtClean="0"/>
              <a:t>other</a:t>
            </a:r>
            <a:r>
              <a:rPr lang="tr-TR" dirty="0" smtClean="0"/>
              <a:t> </a:t>
            </a:r>
            <a:r>
              <a:rPr lang="tr-TR" dirty="0" err="1" smtClean="0"/>
              <a:t>people</a:t>
            </a:r>
            <a:r>
              <a:rPr lang="tr-TR" dirty="0" smtClean="0"/>
              <a:t>. </a:t>
            </a:r>
            <a:r>
              <a:rPr lang="tr-TR" dirty="0" err="1" smtClean="0"/>
              <a:t>Just</a:t>
            </a:r>
            <a:r>
              <a:rPr lang="tr-TR" dirty="0" smtClean="0"/>
              <a:t> </a:t>
            </a:r>
            <a:r>
              <a:rPr lang="tr-TR" dirty="0" err="1" smtClean="0"/>
              <a:t>like</a:t>
            </a:r>
            <a:r>
              <a:rPr lang="tr-TR" dirty="0" smtClean="0"/>
              <a:t> </a:t>
            </a:r>
            <a:r>
              <a:rPr lang="tr-TR" dirty="0" err="1" smtClean="0"/>
              <a:t>Jesus</a:t>
            </a:r>
            <a:r>
              <a:rPr lang="tr-TR" dirty="0" smtClean="0"/>
              <a:t>’ </a:t>
            </a:r>
            <a:r>
              <a:rPr lang="tr-TR" dirty="0" err="1" smtClean="0"/>
              <a:t>death</a:t>
            </a:r>
            <a:r>
              <a:rPr lang="tr-TR" dirty="0" smtClean="0"/>
              <a:t>, his </a:t>
            </a:r>
            <a:r>
              <a:rPr lang="tr-TR" dirty="0" err="1" smtClean="0"/>
              <a:t>death</a:t>
            </a:r>
            <a:r>
              <a:rPr lang="tr-TR" dirty="0" smtClean="0"/>
              <a:t> </a:t>
            </a:r>
            <a:r>
              <a:rPr lang="tr-TR" dirty="0" err="1" smtClean="0"/>
              <a:t>means</a:t>
            </a:r>
            <a:r>
              <a:rPr lang="tr-TR" dirty="0" smtClean="0"/>
              <a:t> </a:t>
            </a:r>
            <a:r>
              <a:rPr lang="tr-TR" dirty="0" err="1" smtClean="0"/>
              <a:t>salvation</a:t>
            </a:r>
            <a:r>
              <a:rPr lang="tr-TR" dirty="0" smtClean="0"/>
              <a:t> </a:t>
            </a:r>
            <a:r>
              <a:rPr lang="tr-TR" dirty="0" err="1" smtClean="0"/>
              <a:t>for</a:t>
            </a:r>
            <a:r>
              <a:rPr lang="tr-TR" dirty="0" smtClean="0"/>
              <a:t> </a:t>
            </a:r>
            <a:r>
              <a:rPr lang="tr-TR" dirty="0" err="1" smtClean="0"/>
              <a:t>others</a:t>
            </a:r>
            <a:r>
              <a:rPr lang="tr-TR" dirty="0" smtClean="0"/>
              <a:t>. He </a:t>
            </a:r>
            <a:r>
              <a:rPr lang="tr-TR" dirty="0" err="1" smtClean="0"/>
              <a:t>protects</a:t>
            </a:r>
            <a:r>
              <a:rPr lang="tr-TR" dirty="0" smtClean="0"/>
              <a:t> </a:t>
            </a:r>
            <a:r>
              <a:rPr lang="tr-TR" dirty="0" err="1" smtClean="0"/>
              <a:t>Cassy</a:t>
            </a:r>
            <a:r>
              <a:rPr lang="tr-TR" dirty="0" smtClean="0"/>
              <a:t> </a:t>
            </a:r>
            <a:r>
              <a:rPr lang="tr-TR" dirty="0" err="1" smtClean="0"/>
              <a:t>and</a:t>
            </a:r>
            <a:r>
              <a:rPr lang="tr-TR" dirty="0" smtClean="0"/>
              <a:t> Emmeline </a:t>
            </a:r>
            <a:r>
              <a:rPr lang="tr-TR" dirty="0" err="1" smtClean="0"/>
              <a:t>directly</a:t>
            </a:r>
            <a:r>
              <a:rPr lang="tr-TR" dirty="0" smtClean="0"/>
              <a:t> </a:t>
            </a:r>
            <a:r>
              <a:rPr lang="tr-TR" dirty="0" err="1" smtClean="0"/>
              <a:t>and</a:t>
            </a:r>
            <a:r>
              <a:rPr lang="tr-TR" dirty="0" smtClean="0"/>
              <a:t> </a:t>
            </a:r>
            <a:r>
              <a:rPr lang="tr-TR" dirty="0" err="1" smtClean="0"/>
              <a:t>saves</a:t>
            </a:r>
            <a:r>
              <a:rPr lang="tr-TR" dirty="0" smtClean="0"/>
              <a:t> </a:t>
            </a:r>
            <a:r>
              <a:rPr lang="tr-TR" dirty="0" err="1" smtClean="0"/>
              <a:t>the</a:t>
            </a:r>
            <a:r>
              <a:rPr lang="tr-TR" dirty="0" smtClean="0"/>
              <a:t> </a:t>
            </a:r>
            <a:r>
              <a:rPr lang="tr-TR" dirty="0" err="1" smtClean="0"/>
              <a:t>souls</a:t>
            </a:r>
            <a:r>
              <a:rPr lang="tr-TR" dirty="0" smtClean="0"/>
              <a:t> of </a:t>
            </a:r>
            <a:r>
              <a:rPr lang="tr-TR" dirty="0" err="1" smtClean="0"/>
              <a:t>Quimbo</a:t>
            </a:r>
            <a:r>
              <a:rPr lang="tr-TR" dirty="0" smtClean="0"/>
              <a:t> </a:t>
            </a:r>
            <a:r>
              <a:rPr lang="tr-TR" dirty="0" err="1" smtClean="0"/>
              <a:t>and</a:t>
            </a:r>
            <a:r>
              <a:rPr lang="tr-TR" dirty="0" smtClean="0"/>
              <a:t> </a:t>
            </a:r>
            <a:r>
              <a:rPr lang="tr-TR" dirty="0" err="1" smtClean="0"/>
              <a:t>Sambo</a:t>
            </a:r>
            <a:r>
              <a:rPr lang="tr-TR" dirty="0" smtClean="0"/>
              <a:t> </a:t>
            </a:r>
            <a:r>
              <a:rPr lang="tr-TR" dirty="0" err="1" smtClean="0"/>
              <a:t>though</a:t>
            </a:r>
            <a:r>
              <a:rPr lang="tr-TR" dirty="0" smtClean="0"/>
              <a:t> </a:t>
            </a:r>
            <a:r>
              <a:rPr lang="tr-TR" dirty="0" err="1" smtClean="0"/>
              <a:t>their</a:t>
            </a:r>
            <a:r>
              <a:rPr lang="tr-TR" dirty="0" smtClean="0"/>
              <a:t> </a:t>
            </a:r>
            <a:r>
              <a:rPr lang="tr-TR" dirty="0" err="1" smtClean="0"/>
              <a:t>transformation</a:t>
            </a:r>
            <a:r>
              <a:rPr lang="tr-TR" dirty="0" smtClean="0"/>
              <a:t> is </a:t>
            </a:r>
            <a:r>
              <a:rPr lang="tr-TR" dirty="0" err="1" smtClean="0"/>
              <a:t>rather</a:t>
            </a:r>
            <a:r>
              <a:rPr lang="tr-TR" dirty="0" smtClean="0"/>
              <a:t> </a:t>
            </a:r>
            <a:r>
              <a:rPr lang="tr-TR" dirty="0" err="1" smtClean="0"/>
              <a:t>sudden</a:t>
            </a:r>
            <a:r>
              <a:rPr lang="tr-TR" dirty="0" smtClean="0"/>
              <a:t> </a:t>
            </a:r>
            <a:r>
              <a:rPr lang="tr-TR" dirty="0" err="1" smtClean="0"/>
              <a:t>and</a:t>
            </a:r>
            <a:r>
              <a:rPr lang="tr-TR" dirty="0" smtClean="0"/>
              <a:t> </a:t>
            </a:r>
            <a:r>
              <a:rPr lang="tr-TR" dirty="0" err="1" smtClean="0"/>
              <a:t>awkward</a:t>
            </a:r>
            <a:r>
              <a:rPr lang="tr-TR" dirty="0" smtClean="0"/>
              <a:t>.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r>
              <a:rPr lang="tr-TR" dirty="0" smtClean="0"/>
              <a:t> </a:t>
            </a:r>
            <a:endParaRPr lang="en-US" dirty="0"/>
          </a:p>
        </p:txBody>
      </p:sp>
      <p:sp>
        <p:nvSpPr>
          <p:cNvPr id="3" name="2 İçerik Yer Tutucusu"/>
          <p:cNvSpPr>
            <a:spLocks noGrp="1"/>
          </p:cNvSpPr>
          <p:nvPr>
            <p:ph idx="1"/>
          </p:nvPr>
        </p:nvSpPr>
        <p:spPr/>
        <p:txBody>
          <a:bodyPr>
            <a:normAutofit fontScale="92500" lnSpcReduction="20000"/>
          </a:bodyPr>
          <a:lstStyle/>
          <a:p>
            <a:r>
              <a:rPr lang="tr-TR" dirty="0" err="1" smtClean="0"/>
              <a:t>The</a:t>
            </a:r>
            <a:r>
              <a:rPr lang="tr-TR" dirty="0" smtClean="0"/>
              <a:t> Final </a:t>
            </a:r>
            <a:r>
              <a:rPr lang="tr-TR" dirty="0" err="1" smtClean="0"/>
              <a:t>Remark</a:t>
            </a:r>
            <a:r>
              <a:rPr lang="tr-TR" dirty="0" smtClean="0"/>
              <a:t>: </a:t>
            </a:r>
            <a:r>
              <a:rPr lang="tr-TR" dirty="0" err="1" smtClean="0"/>
              <a:t>Uncle</a:t>
            </a:r>
            <a:r>
              <a:rPr lang="tr-TR" dirty="0" smtClean="0"/>
              <a:t> </a:t>
            </a:r>
            <a:r>
              <a:rPr lang="tr-TR" dirty="0" err="1" smtClean="0"/>
              <a:t>Tom’s</a:t>
            </a:r>
            <a:r>
              <a:rPr lang="tr-TR" dirty="0" smtClean="0"/>
              <a:t> </a:t>
            </a:r>
            <a:r>
              <a:rPr lang="tr-TR" dirty="0" err="1" smtClean="0"/>
              <a:t>Cabin</a:t>
            </a:r>
            <a:r>
              <a:rPr lang="tr-TR" dirty="0" smtClean="0"/>
              <a:t> is a </a:t>
            </a:r>
            <a:r>
              <a:rPr lang="tr-TR" dirty="0" err="1" smtClean="0"/>
              <a:t>sentimental</a:t>
            </a:r>
            <a:r>
              <a:rPr lang="tr-TR" dirty="0" smtClean="0"/>
              <a:t> </a:t>
            </a:r>
            <a:r>
              <a:rPr lang="tr-TR" dirty="0" err="1" smtClean="0"/>
              <a:t>novel</a:t>
            </a:r>
            <a:r>
              <a:rPr lang="tr-TR" dirty="0" smtClean="0"/>
              <a:t> </a:t>
            </a:r>
            <a:r>
              <a:rPr lang="tr-TR" dirty="0" err="1" smtClean="0"/>
              <a:t>that</a:t>
            </a:r>
            <a:r>
              <a:rPr lang="tr-TR" dirty="0" smtClean="0"/>
              <a:t> </a:t>
            </a:r>
            <a:r>
              <a:rPr lang="tr-TR" dirty="0" err="1" smtClean="0"/>
              <a:t>aims</a:t>
            </a:r>
            <a:r>
              <a:rPr lang="tr-TR" dirty="0" smtClean="0"/>
              <a:t> </a:t>
            </a:r>
            <a:r>
              <a:rPr lang="tr-TR" dirty="0" err="1" smtClean="0"/>
              <a:t>to</a:t>
            </a:r>
            <a:r>
              <a:rPr lang="tr-TR" dirty="0" smtClean="0"/>
              <a:t> put </a:t>
            </a:r>
            <a:r>
              <a:rPr lang="tr-TR" dirty="0" err="1" smtClean="0"/>
              <a:t>up</a:t>
            </a:r>
            <a:r>
              <a:rPr lang="tr-TR" dirty="0" smtClean="0"/>
              <a:t> a </a:t>
            </a:r>
            <a:r>
              <a:rPr lang="tr-TR" dirty="0" err="1" smtClean="0"/>
              <a:t>fight</a:t>
            </a:r>
            <a:r>
              <a:rPr lang="tr-TR" dirty="0" smtClean="0"/>
              <a:t> </a:t>
            </a:r>
            <a:r>
              <a:rPr lang="tr-TR" dirty="0" err="1" smtClean="0"/>
              <a:t>against</a:t>
            </a:r>
            <a:r>
              <a:rPr lang="tr-TR" dirty="0" smtClean="0"/>
              <a:t> </a:t>
            </a:r>
            <a:r>
              <a:rPr lang="tr-TR" dirty="0" err="1" smtClean="0"/>
              <a:t>the</a:t>
            </a:r>
            <a:r>
              <a:rPr lang="tr-TR" dirty="0" smtClean="0"/>
              <a:t> </a:t>
            </a:r>
            <a:r>
              <a:rPr lang="tr-TR" dirty="0" err="1" smtClean="0"/>
              <a:t>peculiar</a:t>
            </a:r>
            <a:r>
              <a:rPr lang="tr-TR" dirty="0" smtClean="0"/>
              <a:t> </a:t>
            </a:r>
            <a:r>
              <a:rPr lang="tr-TR" dirty="0" err="1" smtClean="0"/>
              <a:t>institution</a:t>
            </a:r>
            <a:r>
              <a:rPr lang="tr-TR" dirty="0" smtClean="0"/>
              <a:t> of </a:t>
            </a:r>
            <a:r>
              <a:rPr lang="tr-TR" dirty="0" err="1" smtClean="0"/>
              <a:t>the</a:t>
            </a:r>
            <a:r>
              <a:rPr lang="tr-TR" dirty="0" smtClean="0"/>
              <a:t> South. </a:t>
            </a:r>
            <a:r>
              <a:rPr lang="tr-TR" dirty="0" err="1" smtClean="0"/>
              <a:t>The</a:t>
            </a:r>
            <a:r>
              <a:rPr lang="tr-TR" dirty="0" smtClean="0"/>
              <a:t> </a:t>
            </a:r>
            <a:r>
              <a:rPr lang="tr-TR" dirty="0" err="1" smtClean="0"/>
              <a:t>novel</a:t>
            </a:r>
            <a:r>
              <a:rPr lang="tr-TR" dirty="0" smtClean="0"/>
              <a:t> </a:t>
            </a:r>
            <a:r>
              <a:rPr lang="tr-TR" dirty="0" err="1" smtClean="0"/>
              <a:t>ends</a:t>
            </a:r>
            <a:r>
              <a:rPr lang="tr-TR" dirty="0" smtClean="0"/>
              <a:t> in a </a:t>
            </a:r>
            <a:r>
              <a:rPr lang="tr-TR" dirty="0" err="1" smtClean="0"/>
              <a:t>rather</a:t>
            </a:r>
            <a:r>
              <a:rPr lang="tr-TR" dirty="0" smtClean="0"/>
              <a:t> </a:t>
            </a:r>
            <a:r>
              <a:rPr lang="tr-TR" dirty="0" err="1" smtClean="0"/>
              <a:t>deux</a:t>
            </a:r>
            <a:r>
              <a:rPr lang="tr-TR" dirty="0" smtClean="0"/>
              <a:t> </a:t>
            </a:r>
            <a:r>
              <a:rPr lang="tr-TR" dirty="0" err="1" smtClean="0"/>
              <a:t>ex</a:t>
            </a:r>
            <a:r>
              <a:rPr lang="tr-TR" dirty="0" smtClean="0"/>
              <a:t> </a:t>
            </a:r>
            <a:r>
              <a:rPr lang="tr-TR" dirty="0" err="1" smtClean="0"/>
              <a:t>machina</a:t>
            </a:r>
            <a:r>
              <a:rPr lang="tr-TR" dirty="0" smtClean="0"/>
              <a:t> </a:t>
            </a:r>
            <a:r>
              <a:rPr lang="tr-TR" dirty="0" err="1" smtClean="0"/>
              <a:t>fashion</a:t>
            </a:r>
            <a:r>
              <a:rPr lang="tr-TR" dirty="0" smtClean="0"/>
              <a:t> but as </a:t>
            </a:r>
            <a:r>
              <a:rPr lang="tr-TR" dirty="0" err="1" smtClean="0"/>
              <a:t>Alfred</a:t>
            </a:r>
            <a:r>
              <a:rPr lang="tr-TR" dirty="0" smtClean="0"/>
              <a:t> </a:t>
            </a:r>
            <a:r>
              <a:rPr lang="tr-TR" dirty="0" err="1" smtClean="0"/>
              <a:t>Kazin</a:t>
            </a:r>
            <a:r>
              <a:rPr lang="tr-TR" dirty="0" smtClean="0"/>
              <a:t> </a:t>
            </a:r>
            <a:r>
              <a:rPr lang="tr-TR" dirty="0" err="1" smtClean="0"/>
              <a:t>states</a:t>
            </a:r>
            <a:r>
              <a:rPr lang="tr-TR" dirty="0" smtClean="0"/>
              <a:t> in </a:t>
            </a:r>
            <a:r>
              <a:rPr lang="tr-TR" dirty="0" err="1" smtClean="0"/>
              <a:t>the</a:t>
            </a:r>
            <a:r>
              <a:rPr lang="tr-TR" dirty="0" smtClean="0"/>
              <a:t> </a:t>
            </a:r>
            <a:r>
              <a:rPr lang="tr-TR" dirty="0" err="1" smtClean="0"/>
              <a:t>introduction</a:t>
            </a:r>
            <a:r>
              <a:rPr lang="tr-TR" dirty="0" smtClean="0"/>
              <a:t> </a:t>
            </a:r>
            <a:r>
              <a:rPr lang="tr-TR" dirty="0" err="1" smtClean="0"/>
              <a:t>Stowes</a:t>
            </a:r>
            <a:r>
              <a:rPr lang="tr-TR" dirty="0" smtClean="0"/>
              <a:t> </a:t>
            </a:r>
            <a:r>
              <a:rPr lang="tr-TR" dirty="0" err="1" smtClean="0"/>
              <a:t>purpose</a:t>
            </a:r>
            <a:r>
              <a:rPr lang="tr-TR" dirty="0" smtClean="0"/>
              <a:t> in </a:t>
            </a:r>
            <a:r>
              <a:rPr lang="tr-TR" dirty="0" err="1" smtClean="0"/>
              <a:t>writing</a:t>
            </a:r>
            <a:r>
              <a:rPr lang="tr-TR" dirty="0" smtClean="0"/>
              <a:t> </a:t>
            </a:r>
            <a:r>
              <a:rPr lang="tr-TR" dirty="0" err="1" smtClean="0"/>
              <a:t>this</a:t>
            </a:r>
            <a:r>
              <a:rPr lang="tr-TR" dirty="0" smtClean="0"/>
              <a:t> </a:t>
            </a:r>
            <a:r>
              <a:rPr lang="tr-TR" dirty="0" err="1" smtClean="0"/>
              <a:t>novel</a:t>
            </a:r>
            <a:r>
              <a:rPr lang="tr-TR" dirty="0" smtClean="0"/>
              <a:t> is not </a:t>
            </a:r>
            <a:r>
              <a:rPr lang="tr-TR" dirty="0" err="1" smtClean="0"/>
              <a:t>to</a:t>
            </a:r>
            <a:r>
              <a:rPr lang="tr-TR" dirty="0" smtClean="0"/>
              <a:t> </a:t>
            </a:r>
            <a:r>
              <a:rPr lang="tr-TR" dirty="0" err="1" smtClean="0"/>
              <a:t>flatter</a:t>
            </a:r>
            <a:r>
              <a:rPr lang="tr-TR" dirty="0" smtClean="0"/>
              <a:t> </a:t>
            </a:r>
            <a:r>
              <a:rPr lang="tr-TR" dirty="0" err="1" smtClean="0"/>
              <a:t>the</a:t>
            </a:r>
            <a:r>
              <a:rPr lang="tr-TR" dirty="0" smtClean="0"/>
              <a:t> </a:t>
            </a:r>
            <a:r>
              <a:rPr lang="tr-TR" dirty="0" err="1" smtClean="0"/>
              <a:t>slave</a:t>
            </a:r>
            <a:r>
              <a:rPr lang="tr-TR" dirty="0" smtClean="0"/>
              <a:t> but </a:t>
            </a:r>
            <a:r>
              <a:rPr lang="tr-TR" dirty="0" err="1" smtClean="0"/>
              <a:t>to</a:t>
            </a:r>
            <a:r>
              <a:rPr lang="tr-TR" dirty="0" smtClean="0"/>
              <a:t> </a:t>
            </a:r>
            <a:r>
              <a:rPr lang="tr-TR" dirty="0" err="1" smtClean="0"/>
              <a:t>end</a:t>
            </a:r>
            <a:r>
              <a:rPr lang="tr-TR" dirty="0" smtClean="0"/>
              <a:t> </a:t>
            </a:r>
            <a:r>
              <a:rPr lang="tr-TR" dirty="0" err="1" smtClean="0"/>
              <a:t>slavery</a:t>
            </a:r>
            <a:r>
              <a:rPr lang="tr-TR" dirty="0" smtClean="0"/>
              <a:t>. </a:t>
            </a:r>
            <a:r>
              <a:rPr lang="tr-TR" dirty="0" err="1" smtClean="0"/>
              <a:t>In</a:t>
            </a:r>
            <a:r>
              <a:rPr lang="tr-TR" dirty="0" smtClean="0"/>
              <a:t> </a:t>
            </a:r>
            <a:r>
              <a:rPr lang="tr-TR" dirty="0" err="1" smtClean="0"/>
              <a:t>that</a:t>
            </a:r>
            <a:r>
              <a:rPr lang="tr-TR" dirty="0" smtClean="0"/>
              <a:t> </a:t>
            </a:r>
            <a:r>
              <a:rPr lang="tr-TR" dirty="0" err="1" smtClean="0"/>
              <a:t>respect</a:t>
            </a:r>
            <a:r>
              <a:rPr lang="tr-TR" dirty="0" smtClean="0"/>
              <a:t>, </a:t>
            </a:r>
            <a:r>
              <a:rPr lang="tr-TR" dirty="0" err="1" smtClean="0"/>
              <a:t>Uncle</a:t>
            </a:r>
            <a:r>
              <a:rPr lang="tr-TR" dirty="0" smtClean="0"/>
              <a:t> </a:t>
            </a:r>
            <a:r>
              <a:rPr lang="tr-TR" dirty="0" err="1" smtClean="0"/>
              <a:t>Tom’s</a:t>
            </a:r>
            <a:r>
              <a:rPr lang="tr-TR" dirty="0" smtClean="0"/>
              <a:t> </a:t>
            </a:r>
            <a:r>
              <a:rPr lang="tr-TR" dirty="0" err="1" smtClean="0"/>
              <a:t>Cabin</a:t>
            </a:r>
            <a:r>
              <a:rPr lang="tr-TR" dirty="0" smtClean="0"/>
              <a:t> is not </a:t>
            </a:r>
            <a:r>
              <a:rPr lang="tr-TR" dirty="0" err="1" smtClean="0"/>
              <a:t>simply</a:t>
            </a:r>
            <a:r>
              <a:rPr lang="tr-TR" dirty="0" smtClean="0"/>
              <a:t> a </a:t>
            </a:r>
            <a:r>
              <a:rPr lang="tr-TR" dirty="0" err="1" smtClean="0"/>
              <a:t>sentimental</a:t>
            </a:r>
            <a:r>
              <a:rPr lang="tr-TR" dirty="0" smtClean="0"/>
              <a:t> </a:t>
            </a:r>
            <a:r>
              <a:rPr lang="tr-TR" dirty="0" err="1" smtClean="0"/>
              <a:t>novel</a:t>
            </a:r>
            <a:r>
              <a:rPr lang="tr-TR" dirty="0" smtClean="0"/>
              <a:t> but </a:t>
            </a:r>
            <a:r>
              <a:rPr lang="tr-TR" dirty="0" err="1" smtClean="0"/>
              <a:t>one</a:t>
            </a:r>
            <a:r>
              <a:rPr lang="tr-TR" dirty="0" smtClean="0"/>
              <a:t> </a:t>
            </a:r>
            <a:r>
              <a:rPr lang="tr-TR" dirty="0" err="1" smtClean="0"/>
              <a:t>with</a:t>
            </a:r>
            <a:r>
              <a:rPr lang="tr-TR" dirty="0" smtClean="0"/>
              <a:t> a </a:t>
            </a:r>
            <a:r>
              <a:rPr lang="tr-TR" dirty="0" err="1" smtClean="0"/>
              <a:t>very</a:t>
            </a:r>
            <a:r>
              <a:rPr lang="tr-TR" dirty="0" smtClean="0"/>
              <a:t> </a:t>
            </a:r>
            <a:r>
              <a:rPr lang="tr-TR" dirty="0" err="1" smtClean="0"/>
              <a:t>serious</a:t>
            </a:r>
            <a:r>
              <a:rPr lang="tr-TR" dirty="0" smtClean="0"/>
              <a:t> </a:t>
            </a:r>
            <a:r>
              <a:rPr lang="tr-TR" dirty="0" err="1" smtClean="0"/>
              <a:t>social</a:t>
            </a:r>
            <a:r>
              <a:rPr lang="tr-TR" dirty="0" smtClean="0"/>
              <a:t> </a:t>
            </a:r>
            <a:r>
              <a:rPr lang="tr-TR" dirty="0" err="1" smtClean="0"/>
              <a:t>and</a:t>
            </a:r>
            <a:r>
              <a:rPr lang="tr-TR" dirty="0" smtClean="0"/>
              <a:t> </a:t>
            </a:r>
            <a:r>
              <a:rPr lang="tr-TR" dirty="0" err="1" smtClean="0"/>
              <a:t>political</a:t>
            </a:r>
            <a:r>
              <a:rPr lang="tr-TR" dirty="0" smtClean="0"/>
              <a:t> </a:t>
            </a:r>
            <a:r>
              <a:rPr lang="tr-TR" dirty="0" err="1" smtClean="0"/>
              <a:t>mission</a:t>
            </a:r>
            <a:r>
              <a:rPr lang="tr-TR" dirty="0" smtClean="0"/>
              <a:t>. </a:t>
            </a:r>
            <a:r>
              <a:rPr lang="tr-TR" dirty="0" err="1" smtClean="0"/>
              <a:t>Even</a:t>
            </a:r>
            <a:r>
              <a:rPr lang="tr-TR" dirty="0" smtClean="0"/>
              <a:t> </a:t>
            </a:r>
            <a:r>
              <a:rPr lang="tr-TR" dirty="0" err="1" smtClean="0"/>
              <a:t>if</a:t>
            </a:r>
            <a:r>
              <a:rPr lang="tr-TR" dirty="0" smtClean="0"/>
              <a:t> </a:t>
            </a:r>
            <a:r>
              <a:rPr lang="tr-TR" dirty="0" err="1" smtClean="0"/>
              <a:t>we</a:t>
            </a:r>
            <a:r>
              <a:rPr lang="tr-TR" dirty="0" smtClean="0"/>
              <a:t> </a:t>
            </a:r>
            <a:r>
              <a:rPr lang="tr-TR" dirty="0" err="1" smtClean="0"/>
              <a:t>may</a:t>
            </a:r>
            <a:r>
              <a:rPr lang="tr-TR" dirty="0" smtClean="0"/>
              <a:t> </a:t>
            </a:r>
            <a:r>
              <a:rPr lang="tr-TR" dirty="0" err="1" smtClean="0"/>
              <a:t>question</a:t>
            </a:r>
            <a:r>
              <a:rPr lang="tr-TR" dirty="0" smtClean="0"/>
              <a:t> her </a:t>
            </a:r>
            <a:r>
              <a:rPr lang="tr-TR" dirty="0" err="1" smtClean="0"/>
              <a:t>means</a:t>
            </a:r>
            <a:r>
              <a:rPr lang="tr-TR" dirty="0" smtClean="0"/>
              <a:t>, her </a:t>
            </a:r>
            <a:r>
              <a:rPr lang="tr-TR" dirty="0" err="1" smtClean="0"/>
              <a:t>mission</a:t>
            </a:r>
            <a:r>
              <a:rPr lang="tr-TR" dirty="0" smtClean="0"/>
              <a:t> is </a:t>
            </a:r>
            <a:r>
              <a:rPr lang="tr-TR" dirty="0" err="1" smtClean="0"/>
              <a:t>nobel</a:t>
            </a:r>
            <a:r>
              <a:rPr lang="tr-TR" dirty="0" smtClean="0"/>
              <a:t> </a:t>
            </a:r>
            <a:r>
              <a:rPr lang="tr-TR" dirty="0" err="1" smtClean="0"/>
              <a:t>one</a:t>
            </a:r>
            <a:r>
              <a:rPr lang="tr-TR"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r>
              <a:rPr lang="tr-TR" dirty="0" smtClean="0"/>
              <a:t> </a:t>
            </a:r>
            <a:endParaRPr lang="en-US" dirty="0"/>
          </a:p>
        </p:txBody>
      </p:sp>
      <p:sp>
        <p:nvSpPr>
          <p:cNvPr id="3" name="2 İçerik Yer Tutucusu"/>
          <p:cNvSpPr>
            <a:spLocks noGrp="1"/>
          </p:cNvSpPr>
          <p:nvPr>
            <p:ph idx="1"/>
          </p:nvPr>
        </p:nvSpPr>
        <p:spPr/>
        <p:txBody>
          <a:bodyPr>
            <a:normAutofit fontScale="40000" lnSpcReduction="20000"/>
          </a:bodyPr>
          <a:lstStyle/>
          <a:p>
            <a:r>
              <a:rPr lang="tr-TR" dirty="0" err="1" smtClean="0"/>
              <a:t>Chapter</a:t>
            </a:r>
            <a:r>
              <a:rPr lang="tr-TR" dirty="0" smtClean="0"/>
              <a:t> 20</a:t>
            </a:r>
          </a:p>
          <a:p>
            <a:r>
              <a:rPr lang="en-US" dirty="0"/>
              <a:t>“Now, Augustine, what upon earth is this for?” said Miss Ophelia. “Your house is so full of these little plagues, now, that a body can’t set down their foot without treading on ’</a:t>
            </a:r>
            <a:r>
              <a:rPr lang="en-US" dirty="0" err="1"/>
              <a:t>em</a:t>
            </a:r>
            <a:r>
              <a:rPr lang="en-US" dirty="0"/>
              <a:t>. I get up in the morning, and find one asleep behind the door, and see one black head poking out from under the table, one lying on the door-mat,—and they are mopping and mowing and grinning between all the railings, and tumbling over the kitchen floor! What on earth did you want to bring this one for?” </a:t>
            </a:r>
          </a:p>
          <a:p>
            <a:r>
              <a:rPr lang="en-US" dirty="0"/>
              <a:t>“For you to educate—didn’t I tell you? You’re always preaching about educating. I thought I would make you a present of a fresh-caught specimen, and let you try your hand on her, and bring her up in the way she should go.” </a:t>
            </a:r>
          </a:p>
          <a:p>
            <a:r>
              <a:rPr lang="en-US" dirty="0"/>
              <a:t>“</a:t>
            </a:r>
            <a:r>
              <a:rPr lang="en-US" i="1" dirty="0"/>
              <a:t>I</a:t>
            </a:r>
            <a:r>
              <a:rPr lang="en-US" dirty="0"/>
              <a:t> don’t want her, I am sure;—I have more to do with ’</a:t>
            </a:r>
            <a:r>
              <a:rPr lang="en-US" dirty="0" err="1"/>
              <a:t>em</a:t>
            </a:r>
            <a:r>
              <a:rPr lang="en-US" dirty="0"/>
              <a:t> now than I want to.” </a:t>
            </a:r>
          </a:p>
          <a:p>
            <a:r>
              <a:rPr lang="en-US" dirty="0"/>
              <a:t>“That’s you Christians, all over!—you’ll get up a society, and get some poor missionary to spend all his days among just such heathen. But let me see one of you that would take one into your house with you, and take the labor of their conversion on yourselves! No; when it comes to that, they are dirty and disagreeable, and it’s too much care, and so on.” </a:t>
            </a:r>
          </a:p>
          <a:p>
            <a:r>
              <a:rPr lang="en-US" dirty="0"/>
              <a:t>“Augustine, you know I didn’t think of it in that light,” said Miss Ophelia, evidently softening. “Well, it might be a real missionary work,” said she, looking rather more favorably on the child. </a:t>
            </a:r>
          </a:p>
          <a:p>
            <a:r>
              <a:rPr lang="en-US" dirty="0"/>
              <a:t>St. Clare had touched the right string. Miss Ophelia’s conscientiousness was ever on the alert. “But,” she added, “I really didn’t see the need of buying this one;—there are enough now, in your house, to take all my time and skill.” </a:t>
            </a:r>
          </a:p>
          <a:p>
            <a:r>
              <a:rPr lang="en-US" dirty="0"/>
              <a:t>“Well, then, Cousin,” said St. Clare, drawing her aside, “I ought to beg your pardon for my good-for-nothing speeches. You are so good, after all, that there’s no sense in them. Why, the fact is, this concern belonged to a couple of drunken creatures that keep a low restaurant that I have to pass by every day, and I was tired of hearing her screaming, and them beating and swearing at her. She looked bright and funny, too, as if something might be made of her;—so I bought her, and I’ll give her to you. Try, now, and give her a good orthodox New England bringing up, and see what it’ll make of her. You know I haven’t any gift that way; but I’d like you to try.”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r>
              <a:rPr lang="tr-TR" dirty="0" smtClean="0"/>
              <a:t> </a:t>
            </a:r>
            <a:endParaRPr lang="en-US" dirty="0"/>
          </a:p>
        </p:txBody>
      </p:sp>
      <p:sp>
        <p:nvSpPr>
          <p:cNvPr id="3" name="2 İçerik Yer Tutucusu"/>
          <p:cNvSpPr>
            <a:spLocks noGrp="1"/>
          </p:cNvSpPr>
          <p:nvPr>
            <p:ph idx="1"/>
          </p:nvPr>
        </p:nvSpPr>
        <p:spPr/>
        <p:txBody>
          <a:bodyPr/>
          <a:lstStyle/>
          <a:p>
            <a:r>
              <a:rPr lang="tr-TR" dirty="0" err="1" smtClean="0"/>
              <a:t>Topsy’s</a:t>
            </a:r>
            <a:r>
              <a:rPr lang="tr-TR" dirty="0" smtClean="0"/>
              <a:t> </a:t>
            </a:r>
            <a:r>
              <a:rPr lang="tr-TR" dirty="0" err="1" smtClean="0"/>
              <a:t>funtion</a:t>
            </a:r>
            <a:r>
              <a:rPr lang="tr-TR" dirty="0" smtClean="0"/>
              <a:t> in </a:t>
            </a:r>
            <a:r>
              <a:rPr lang="tr-TR" dirty="0" err="1" smtClean="0"/>
              <a:t>the</a:t>
            </a:r>
            <a:r>
              <a:rPr lang="tr-TR" dirty="0" smtClean="0"/>
              <a:t> </a:t>
            </a:r>
            <a:r>
              <a:rPr lang="tr-TR" dirty="0" err="1" smtClean="0"/>
              <a:t>novel</a:t>
            </a:r>
            <a:r>
              <a:rPr lang="tr-TR" dirty="0" smtClean="0"/>
              <a:t> </a:t>
            </a:r>
            <a:r>
              <a:rPr lang="tr-TR" dirty="0" err="1" smtClean="0"/>
              <a:t>must</a:t>
            </a:r>
            <a:r>
              <a:rPr lang="tr-TR" dirty="0" smtClean="0"/>
              <a:t> be </a:t>
            </a:r>
            <a:r>
              <a:rPr lang="tr-TR" dirty="0" err="1" smtClean="0"/>
              <a:t>well</a:t>
            </a:r>
            <a:r>
              <a:rPr lang="tr-TR" dirty="0" smtClean="0"/>
              <a:t>-</a:t>
            </a:r>
            <a:r>
              <a:rPr lang="tr-TR" dirty="0" err="1" smtClean="0"/>
              <a:t>thought</a:t>
            </a:r>
            <a:r>
              <a:rPr lang="tr-TR" dirty="0" smtClean="0"/>
              <a:t>. </a:t>
            </a:r>
            <a:r>
              <a:rPr lang="tr-TR" dirty="0" err="1" smtClean="0"/>
              <a:t>She</a:t>
            </a:r>
            <a:r>
              <a:rPr lang="tr-TR" dirty="0" smtClean="0"/>
              <a:t> is a </a:t>
            </a:r>
            <a:r>
              <a:rPr lang="tr-TR" dirty="0" err="1" smtClean="0"/>
              <a:t>poor</a:t>
            </a:r>
            <a:r>
              <a:rPr lang="tr-TR" dirty="0" smtClean="0"/>
              <a:t> </a:t>
            </a:r>
            <a:r>
              <a:rPr lang="tr-TR" dirty="0" err="1" smtClean="0"/>
              <a:t>little</a:t>
            </a:r>
            <a:r>
              <a:rPr lang="tr-TR" dirty="0" smtClean="0"/>
              <a:t> </a:t>
            </a:r>
            <a:r>
              <a:rPr lang="tr-TR" dirty="0" err="1" smtClean="0"/>
              <a:t>slave</a:t>
            </a:r>
            <a:r>
              <a:rPr lang="tr-TR" dirty="0" smtClean="0"/>
              <a:t> </a:t>
            </a:r>
            <a:r>
              <a:rPr lang="tr-TR" dirty="0" err="1" smtClean="0"/>
              <a:t>who</a:t>
            </a:r>
            <a:r>
              <a:rPr lang="tr-TR" dirty="0" smtClean="0"/>
              <a:t> is </a:t>
            </a:r>
            <a:r>
              <a:rPr lang="tr-TR" dirty="0" err="1" smtClean="0"/>
              <a:t>taught</a:t>
            </a:r>
            <a:r>
              <a:rPr lang="tr-TR" dirty="0" smtClean="0"/>
              <a:t> </a:t>
            </a:r>
            <a:r>
              <a:rPr lang="tr-TR" dirty="0" err="1" smtClean="0"/>
              <a:t>that</a:t>
            </a:r>
            <a:r>
              <a:rPr lang="tr-TR" dirty="0" smtClean="0"/>
              <a:t> </a:t>
            </a:r>
            <a:r>
              <a:rPr lang="tr-TR" dirty="0" err="1" smtClean="0"/>
              <a:t>she</a:t>
            </a:r>
            <a:r>
              <a:rPr lang="tr-TR" dirty="0" smtClean="0"/>
              <a:t> is </a:t>
            </a:r>
            <a:r>
              <a:rPr lang="tr-TR" dirty="0" err="1" smtClean="0"/>
              <a:t>evil</a:t>
            </a:r>
            <a:r>
              <a:rPr lang="tr-TR" dirty="0" smtClean="0"/>
              <a:t>. Her </a:t>
            </a:r>
            <a:r>
              <a:rPr lang="tr-TR" dirty="0" err="1" smtClean="0"/>
              <a:t>transformation</a:t>
            </a:r>
            <a:r>
              <a:rPr lang="tr-TR" dirty="0" smtClean="0"/>
              <a:t> </a:t>
            </a:r>
            <a:r>
              <a:rPr lang="tr-TR" dirty="0" err="1" smtClean="0"/>
              <a:t>will</a:t>
            </a:r>
            <a:r>
              <a:rPr lang="tr-TR" dirty="0" smtClean="0"/>
              <a:t> be </a:t>
            </a:r>
            <a:r>
              <a:rPr lang="tr-TR" dirty="0" err="1" smtClean="0"/>
              <a:t>through</a:t>
            </a:r>
            <a:r>
              <a:rPr lang="tr-TR" dirty="0" smtClean="0"/>
              <a:t> </a:t>
            </a:r>
            <a:r>
              <a:rPr lang="tr-TR" dirty="0" err="1" smtClean="0"/>
              <a:t>love</a:t>
            </a:r>
            <a:r>
              <a:rPr lang="tr-TR" dirty="0" smtClean="0"/>
              <a:t> but </a:t>
            </a:r>
            <a:r>
              <a:rPr lang="tr-TR" dirty="0" err="1" smtClean="0"/>
              <a:t>Miss</a:t>
            </a:r>
            <a:r>
              <a:rPr lang="tr-TR" dirty="0" smtClean="0"/>
              <a:t> </a:t>
            </a:r>
            <a:r>
              <a:rPr lang="tr-TR" dirty="0" err="1" smtClean="0"/>
              <a:t>Ophelia</a:t>
            </a:r>
            <a:r>
              <a:rPr lang="tr-TR" dirty="0" smtClean="0"/>
              <a:t> is not </a:t>
            </a:r>
            <a:r>
              <a:rPr lang="tr-TR" dirty="0" err="1" smtClean="0"/>
              <a:t>the</a:t>
            </a:r>
            <a:r>
              <a:rPr lang="tr-TR" dirty="0" smtClean="0"/>
              <a:t> </a:t>
            </a:r>
            <a:r>
              <a:rPr lang="tr-TR" dirty="0" err="1" smtClean="0"/>
              <a:t>one</a:t>
            </a:r>
            <a:r>
              <a:rPr lang="tr-TR" dirty="0" smtClean="0"/>
              <a:t> </a:t>
            </a:r>
            <a:r>
              <a:rPr lang="tr-TR" dirty="0" err="1" smtClean="0"/>
              <a:t>to</a:t>
            </a:r>
            <a:r>
              <a:rPr lang="tr-TR" dirty="0" smtClean="0"/>
              <a:t> </a:t>
            </a:r>
            <a:r>
              <a:rPr lang="tr-TR" dirty="0" err="1" smtClean="0"/>
              <a:t>feel</a:t>
            </a:r>
            <a:r>
              <a:rPr lang="tr-TR" dirty="0" smtClean="0"/>
              <a:t> </a:t>
            </a:r>
            <a:r>
              <a:rPr lang="tr-TR" dirty="0" err="1" smtClean="0"/>
              <a:t>for</a:t>
            </a:r>
            <a:r>
              <a:rPr lang="tr-TR" dirty="0" smtClean="0"/>
              <a:t> her. </a:t>
            </a:r>
            <a:r>
              <a:rPr lang="tr-TR" dirty="0" err="1" smtClean="0"/>
              <a:t>Miss</a:t>
            </a:r>
            <a:r>
              <a:rPr lang="tr-TR" dirty="0" smtClean="0"/>
              <a:t> </a:t>
            </a:r>
            <a:r>
              <a:rPr lang="tr-TR" dirty="0" err="1" smtClean="0"/>
              <a:t>Ophelia</a:t>
            </a:r>
            <a:r>
              <a:rPr lang="tr-TR" dirty="0" smtClean="0"/>
              <a:t> </a:t>
            </a:r>
            <a:r>
              <a:rPr lang="tr-TR" dirty="0" err="1" smtClean="0"/>
              <a:t>and</a:t>
            </a:r>
            <a:r>
              <a:rPr lang="tr-TR" dirty="0" smtClean="0"/>
              <a:t> </a:t>
            </a:r>
            <a:r>
              <a:rPr lang="tr-TR" dirty="0" err="1" smtClean="0"/>
              <a:t>St</a:t>
            </a:r>
            <a:r>
              <a:rPr lang="tr-TR" dirty="0" smtClean="0"/>
              <a:t>. </a:t>
            </a:r>
            <a:r>
              <a:rPr lang="tr-TR" dirty="0" err="1" smtClean="0"/>
              <a:t>Clare</a:t>
            </a:r>
            <a:r>
              <a:rPr lang="tr-TR" dirty="0" smtClean="0"/>
              <a:t> </a:t>
            </a:r>
            <a:r>
              <a:rPr lang="tr-TR" dirty="0" err="1" smtClean="0"/>
              <a:t>are</a:t>
            </a:r>
            <a:r>
              <a:rPr lang="tr-TR" dirty="0" smtClean="0"/>
              <a:t> not </a:t>
            </a:r>
            <a:r>
              <a:rPr lang="tr-TR" dirty="0" err="1" smtClean="0"/>
              <a:t>models</a:t>
            </a:r>
            <a:r>
              <a:rPr lang="tr-TR" dirty="0" smtClean="0"/>
              <a:t> of </a:t>
            </a:r>
            <a:r>
              <a:rPr lang="tr-TR" dirty="0" err="1" smtClean="0"/>
              <a:t>good</a:t>
            </a:r>
            <a:r>
              <a:rPr lang="tr-TR" dirty="0" smtClean="0"/>
              <a:t> </a:t>
            </a:r>
            <a:r>
              <a:rPr lang="tr-TR" dirty="0" err="1" smtClean="0"/>
              <a:t>Chrisitans</a:t>
            </a:r>
            <a:r>
              <a:rPr lang="tr-TR" dirty="0" smtClean="0"/>
              <a:t>. </a:t>
            </a:r>
            <a:r>
              <a:rPr lang="tr-TR" dirty="0" err="1" smtClean="0"/>
              <a:t>One</a:t>
            </a:r>
            <a:r>
              <a:rPr lang="tr-TR" dirty="0" smtClean="0"/>
              <a:t> is </a:t>
            </a:r>
            <a:r>
              <a:rPr lang="tr-TR" dirty="0" err="1" smtClean="0"/>
              <a:t>too</a:t>
            </a:r>
            <a:r>
              <a:rPr lang="tr-TR" dirty="0" smtClean="0"/>
              <a:t> </a:t>
            </a:r>
            <a:r>
              <a:rPr lang="tr-TR" dirty="0" err="1" smtClean="0"/>
              <a:t>lazy</a:t>
            </a:r>
            <a:r>
              <a:rPr lang="tr-TR" dirty="0" smtClean="0"/>
              <a:t>, as he </a:t>
            </a:r>
            <a:r>
              <a:rPr lang="tr-TR" dirty="0" err="1" smtClean="0"/>
              <a:t>confesses</a:t>
            </a:r>
            <a:r>
              <a:rPr lang="tr-TR" dirty="0" smtClean="0"/>
              <a:t>, </a:t>
            </a:r>
            <a:r>
              <a:rPr lang="tr-TR" dirty="0" err="1" smtClean="0"/>
              <a:t>to</a:t>
            </a:r>
            <a:r>
              <a:rPr lang="tr-TR" dirty="0" smtClean="0"/>
              <a:t> </a:t>
            </a:r>
            <a:r>
              <a:rPr lang="tr-TR" dirty="0" err="1" smtClean="0"/>
              <a:t>go</a:t>
            </a:r>
            <a:r>
              <a:rPr lang="tr-TR" dirty="0" smtClean="0"/>
              <a:t> </a:t>
            </a:r>
            <a:r>
              <a:rPr lang="tr-TR" dirty="0" err="1" smtClean="0"/>
              <a:t>against</a:t>
            </a:r>
            <a:r>
              <a:rPr lang="tr-TR" dirty="0" smtClean="0"/>
              <a:t> </a:t>
            </a:r>
            <a:r>
              <a:rPr lang="tr-TR" dirty="0" err="1" smtClean="0"/>
              <a:t>slavery</a:t>
            </a:r>
            <a:r>
              <a:rPr lang="tr-TR" dirty="0" smtClean="0"/>
              <a:t>, </a:t>
            </a:r>
            <a:r>
              <a:rPr lang="tr-TR" dirty="0" err="1" smtClean="0"/>
              <a:t>the</a:t>
            </a:r>
            <a:r>
              <a:rPr lang="tr-TR" dirty="0" smtClean="0"/>
              <a:t> </a:t>
            </a:r>
            <a:r>
              <a:rPr lang="tr-TR" dirty="0" err="1" smtClean="0"/>
              <a:t>other</a:t>
            </a:r>
            <a:r>
              <a:rPr lang="tr-TR" dirty="0" smtClean="0"/>
              <a:t> </a:t>
            </a:r>
            <a:r>
              <a:rPr lang="tr-TR" dirty="0" err="1" smtClean="0"/>
              <a:t>does</a:t>
            </a:r>
            <a:r>
              <a:rPr lang="tr-TR" dirty="0" smtClean="0"/>
              <a:t> not </a:t>
            </a:r>
            <a:r>
              <a:rPr lang="tr-TR" dirty="0" err="1" smtClean="0"/>
              <a:t>feel</a:t>
            </a:r>
            <a:r>
              <a:rPr lang="tr-TR" dirty="0" smtClean="0"/>
              <a:t> </a:t>
            </a:r>
            <a:r>
              <a:rPr lang="tr-TR" dirty="0" err="1" smtClean="0"/>
              <a:t>for</a:t>
            </a:r>
            <a:r>
              <a:rPr lang="tr-TR" dirty="0" smtClean="0"/>
              <a:t> </a:t>
            </a:r>
            <a:r>
              <a:rPr lang="tr-TR" dirty="0" err="1" smtClean="0"/>
              <a:t>the</a:t>
            </a:r>
            <a:r>
              <a:rPr lang="tr-TR" dirty="0" smtClean="0"/>
              <a:t> </a:t>
            </a:r>
            <a:r>
              <a:rPr lang="tr-TR" dirty="0" err="1" smtClean="0"/>
              <a:t>slaves</a:t>
            </a:r>
            <a:r>
              <a:rPr lang="tr-TR" dirty="0" smtClean="0"/>
              <a:t>. </a:t>
            </a:r>
            <a:r>
              <a:rPr lang="tr-TR" dirty="0" err="1" smtClean="0"/>
              <a:t>Question</a:t>
            </a:r>
            <a:r>
              <a:rPr lang="tr-TR" dirty="0" smtClean="0"/>
              <a:t> </a:t>
            </a:r>
            <a:r>
              <a:rPr lang="tr-TR" dirty="0" err="1" smtClean="0"/>
              <a:t>how</a:t>
            </a:r>
            <a:r>
              <a:rPr lang="tr-TR" dirty="0" smtClean="0"/>
              <a:t> </a:t>
            </a:r>
            <a:r>
              <a:rPr lang="tr-TR" dirty="0" err="1" smtClean="0"/>
              <a:t>Topsy</a:t>
            </a:r>
            <a:r>
              <a:rPr lang="tr-TR" dirty="0" smtClean="0"/>
              <a:t> </a:t>
            </a:r>
            <a:r>
              <a:rPr lang="tr-TR" dirty="0" err="1" smtClean="0"/>
              <a:t>transforms</a:t>
            </a:r>
            <a:r>
              <a:rPr lang="tr-TR" dirty="0" smtClean="0"/>
              <a:t> </a:t>
            </a:r>
            <a:r>
              <a:rPr lang="tr-TR" dirty="0" err="1" smtClean="0"/>
              <a:t>Miss</a:t>
            </a:r>
            <a:r>
              <a:rPr lang="tr-TR" dirty="0" smtClean="0"/>
              <a:t> </a:t>
            </a:r>
            <a:r>
              <a:rPr lang="tr-TR" dirty="0" err="1" smtClean="0"/>
              <a:t>Ophelia</a:t>
            </a:r>
            <a:r>
              <a:rPr lang="tr-TR"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r>
              <a:rPr lang="tr-TR" dirty="0" smtClean="0"/>
              <a:t> </a:t>
            </a:r>
            <a:endParaRPr lang="en-US" dirty="0"/>
          </a:p>
        </p:txBody>
      </p:sp>
      <p:sp>
        <p:nvSpPr>
          <p:cNvPr id="3" name="2 İçerik Yer Tutucusu"/>
          <p:cNvSpPr>
            <a:spLocks noGrp="1"/>
          </p:cNvSpPr>
          <p:nvPr>
            <p:ph idx="1"/>
          </p:nvPr>
        </p:nvSpPr>
        <p:spPr/>
        <p:txBody>
          <a:bodyPr>
            <a:normAutofit fontScale="32500" lnSpcReduction="20000"/>
          </a:bodyPr>
          <a:lstStyle/>
          <a:p>
            <a:r>
              <a:rPr lang="tr-TR" dirty="0" err="1" smtClean="0"/>
              <a:t>Chapter</a:t>
            </a:r>
            <a:r>
              <a:rPr lang="tr-TR" dirty="0" smtClean="0"/>
              <a:t> 25</a:t>
            </a:r>
          </a:p>
          <a:p>
            <a:r>
              <a:rPr lang="en-US" dirty="0"/>
              <a:t>What does make you so bad, </a:t>
            </a:r>
            <a:r>
              <a:rPr lang="en-US" dirty="0" err="1"/>
              <a:t>Topsy</a:t>
            </a:r>
            <a:r>
              <a:rPr lang="en-US" dirty="0"/>
              <a:t>? Why won’t you try and be good? Don’t you love </a:t>
            </a:r>
            <a:r>
              <a:rPr lang="en-US" i="1" dirty="0"/>
              <a:t>anybody</a:t>
            </a:r>
            <a:r>
              <a:rPr lang="en-US" dirty="0"/>
              <a:t>, </a:t>
            </a:r>
            <a:r>
              <a:rPr lang="en-US" dirty="0" err="1"/>
              <a:t>Topsy</a:t>
            </a:r>
            <a:r>
              <a:rPr lang="en-US" dirty="0"/>
              <a:t>?” </a:t>
            </a:r>
          </a:p>
          <a:p>
            <a:r>
              <a:rPr lang="en-US" dirty="0"/>
              <a:t>“</a:t>
            </a:r>
            <a:r>
              <a:rPr lang="en-US" dirty="0" err="1"/>
              <a:t>Donno</a:t>
            </a:r>
            <a:r>
              <a:rPr lang="en-US" dirty="0"/>
              <a:t> nothing ’bout love; I loves candy and </a:t>
            </a:r>
            <a:r>
              <a:rPr lang="en-US" dirty="0" err="1"/>
              <a:t>sich</a:t>
            </a:r>
            <a:r>
              <a:rPr lang="en-US" dirty="0"/>
              <a:t>, that’s all,” said </a:t>
            </a:r>
            <a:r>
              <a:rPr lang="en-US" dirty="0" err="1"/>
              <a:t>Topsy</a:t>
            </a:r>
            <a:r>
              <a:rPr lang="en-US" dirty="0"/>
              <a:t>. </a:t>
            </a:r>
          </a:p>
          <a:p>
            <a:r>
              <a:rPr lang="en-US" dirty="0"/>
              <a:t>“But you love your father and mother?” </a:t>
            </a:r>
          </a:p>
          <a:p>
            <a:r>
              <a:rPr lang="en-US" dirty="0"/>
              <a:t>“Never had none, ye know. I </a:t>
            </a:r>
            <a:r>
              <a:rPr lang="en-US" dirty="0" err="1"/>
              <a:t>telled</a:t>
            </a:r>
            <a:r>
              <a:rPr lang="en-US" dirty="0"/>
              <a:t> ye that, Miss Eva.” </a:t>
            </a:r>
          </a:p>
          <a:p>
            <a:r>
              <a:rPr lang="en-US" dirty="0"/>
              <a:t>“O, I know,” said Eva, sadly; “but hadn’t you any brother, or sister, or aunt, or—” </a:t>
            </a:r>
          </a:p>
          <a:p>
            <a:r>
              <a:rPr lang="en-US" dirty="0"/>
              <a:t>“No, none on ’</a:t>
            </a:r>
            <a:r>
              <a:rPr lang="en-US" dirty="0" err="1"/>
              <a:t>em</a:t>
            </a:r>
            <a:r>
              <a:rPr lang="en-US" dirty="0"/>
              <a:t>,—never had nothing nor nobody.” </a:t>
            </a:r>
          </a:p>
          <a:p>
            <a:r>
              <a:rPr lang="en-US" dirty="0"/>
              <a:t>“But, </a:t>
            </a:r>
            <a:r>
              <a:rPr lang="en-US" dirty="0" err="1"/>
              <a:t>Topsy</a:t>
            </a:r>
            <a:r>
              <a:rPr lang="en-US" dirty="0"/>
              <a:t>, if you’d only try to be good, you might—” </a:t>
            </a:r>
          </a:p>
          <a:p>
            <a:r>
              <a:rPr lang="en-US" dirty="0"/>
              <a:t>“Couldn’t never be </a:t>
            </a:r>
            <a:r>
              <a:rPr lang="en-US" dirty="0" err="1"/>
              <a:t>nothin</a:t>
            </a:r>
            <a:r>
              <a:rPr lang="en-US" dirty="0"/>
              <a:t>’ but a nigger, if I was ever so good,” said </a:t>
            </a:r>
            <a:r>
              <a:rPr lang="en-US" dirty="0" err="1"/>
              <a:t>Topsy</a:t>
            </a:r>
            <a:r>
              <a:rPr lang="en-US" dirty="0"/>
              <a:t>. “If I could be skinned, and come white, I’d try then.” </a:t>
            </a:r>
          </a:p>
          <a:p>
            <a:r>
              <a:rPr lang="en-US" dirty="0"/>
              <a:t>“But people can love you, if you are black, </a:t>
            </a:r>
            <a:r>
              <a:rPr lang="en-US" dirty="0" err="1"/>
              <a:t>Topsy</a:t>
            </a:r>
            <a:r>
              <a:rPr lang="en-US" dirty="0"/>
              <a:t>. Miss Ophelia would love you, if you were good.” </a:t>
            </a:r>
          </a:p>
          <a:p>
            <a:r>
              <a:rPr lang="en-US" dirty="0" err="1"/>
              <a:t>Topsy</a:t>
            </a:r>
            <a:r>
              <a:rPr lang="en-US" dirty="0"/>
              <a:t> gave the short, blunt laugh that was her common mode of expressing incredulity. </a:t>
            </a:r>
          </a:p>
          <a:p>
            <a:r>
              <a:rPr lang="en-US" dirty="0"/>
              <a:t>“Don’t you think so?” said Eva. </a:t>
            </a:r>
          </a:p>
          <a:p>
            <a:r>
              <a:rPr lang="en-US" dirty="0"/>
              <a:t>“No; she can’t bar me, ’cause I’m a nigger!—she’d ’s soon have a toad touch her! There can’t nobody love niggers, and niggers can’t do </a:t>
            </a:r>
            <a:r>
              <a:rPr lang="en-US" dirty="0" err="1"/>
              <a:t>nothin</a:t>
            </a:r>
            <a:r>
              <a:rPr lang="en-US" dirty="0"/>
              <a:t>’! </a:t>
            </a:r>
            <a:r>
              <a:rPr lang="en-US" i="1" dirty="0"/>
              <a:t>I</a:t>
            </a:r>
            <a:r>
              <a:rPr lang="en-US" dirty="0"/>
              <a:t> don’t care,” said </a:t>
            </a:r>
            <a:r>
              <a:rPr lang="en-US" dirty="0" err="1"/>
              <a:t>Topsy</a:t>
            </a:r>
            <a:r>
              <a:rPr lang="en-US" dirty="0"/>
              <a:t>, beginning to whistle. </a:t>
            </a:r>
          </a:p>
          <a:p>
            <a:r>
              <a:rPr lang="en-US" dirty="0"/>
              <a:t>“O, </a:t>
            </a:r>
            <a:r>
              <a:rPr lang="en-US" dirty="0" err="1"/>
              <a:t>Topsy</a:t>
            </a:r>
            <a:r>
              <a:rPr lang="en-US" dirty="0"/>
              <a:t>, poor child, </a:t>
            </a:r>
            <a:r>
              <a:rPr lang="en-US" i="1" dirty="0"/>
              <a:t>I</a:t>
            </a:r>
            <a:r>
              <a:rPr lang="en-US" dirty="0"/>
              <a:t> love you!” said Eva, with a sudden burst of feeling, and laying her little thin, white hand on </a:t>
            </a:r>
            <a:r>
              <a:rPr lang="en-US" dirty="0" err="1"/>
              <a:t>Topsy’s</a:t>
            </a:r>
            <a:r>
              <a:rPr lang="en-US" dirty="0"/>
              <a:t> shoulder; “I love you, because you haven’t had any father, or mother, or friends;—because you’ve been a poor, abused child! I love you, and I want you to be good. I am very unwell, </a:t>
            </a:r>
            <a:r>
              <a:rPr lang="en-US" dirty="0" err="1"/>
              <a:t>Topsy</a:t>
            </a:r>
            <a:r>
              <a:rPr lang="en-US" dirty="0"/>
              <a:t>, and I think I shan’t live a great while; and it really grieves me, to have you be so naughty. I wish you would try to be good, for my sake;—it’s only a little while I shall be with you.” </a:t>
            </a:r>
          </a:p>
          <a:p>
            <a:r>
              <a:rPr lang="en-US" dirty="0"/>
              <a:t>The round, keen eyes of the black child were overcast with tears;—large, bright drops rolled heavily down, one by one, and fell on the little white hand. Yes, in that moment, a ray of real belief, a ray of heavenly love, had penetrated the darkness of her heathen soul! She laid her head down between her knees, and wept and sobbed,—while the beautiful child, bending over her, looked like the picture of some bright angel stooping to reclaim a sinner. </a:t>
            </a:r>
          </a:p>
          <a:p>
            <a:r>
              <a:rPr lang="en-US" dirty="0"/>
              <a:t>“Poor </a:t>
            </a:r>
            <a:r>
              <a:rPr lang="en-US" dirty="0" err="1"/>
              <a:t>Topsy</a:t>
            </a:r>
            <a:r>
              <a:rPr lang="en-US" dirty="0"/>
              <a:t>!” said Eva, “don’t you know that Jesus loves all alike? He is just as willing to love you, as me. He loves you just as I do,—only more, because he is better. He will help you to be good; and you can go to Heaven at last, and be an angel forever, just as much as if you were white. Only think of it, </a:t>
            </a:r>
            <a:r>
              <a:rPr lang="en-US" dirty="0" err="1"/>
              <a:t>Topsy</a:t>
            </a:r>
            <a:r>
              <a:rPr lang="en-US" dirty="0"/>
              <a:t>!—</a:t>
            </a:r>
            <a:r>
              <a:rPr lang="en-US" i="1" dirty="0"/>
              <a:t>you</a:t>
            </a:r>
            <a:r>
              <a:rPr lang="en-US" dirty="0"/>
              <a:t> can be one of those spirits bright, Uncle Tom sings about.” </a:t>
            </a:r>
          </a:p>
          <a:p>
            <a:r>
              <a:rPr lang="en-US" dirty="0"/>
              <a:t>“O, dear Miss Eva, dear Miss Eva!” said the child; “I will try, I will try; I never did care </a:t>
            </a:r>
            <a:r>
              <a:rPr lang="en-US" dirty="0" err="1"/>
              <a:t>nothin</a:t>
            </a:r>
            <a:r>
              <a:rPr lang="en-US" dirty="0"/>
              <a:t>’ about it before.”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r>
              <a:rPr lang="tr-TR" dirty="0" smtClean="0"/>
              <a:t> </a:t>
            </a:r>
            <a:endParaRPr lang="en-US" dirty="0"/>
          </a:p>
        </p:txBody>
      </p:sp>
      <p:sp>
        <p:nvSpPr>
          <p:cNvPr id="3" name="2 İçerik Yer Tutucusu"/>
          <p:cNvSpPr>
            <a:spLocks noGrp="1"/>
          </p:cNvSpPr>
          <p:nvPr>
            <p:ph idx="1"/>
          </p:nvPr>
        </p:nvSpPr>
        <p:spPr/>
        <p:txBody>
          <a:bodyPr/>
          <a:lstStyle/>
          <a:p>
            <a:r>
              <a:rPr lang="tr-TR" dirty="0" err="1" smtClean="0"/>
              <a:t>Topsy</a:t>
            </a:r>
            <a:r>
              <a:rPr lang="tr-TR" dirty="0" smtClean="0"/>
              <a:t> </a:t>
            </a:r>
            <a:r>
              <a:rPr lang="tr-TR" dirty="0" err="1" smtClean="0"/>
              <a:t>says</a:t>
            </a:r>
            <a:r>
              <a:rPr lang="tr-TR" dirty="0" smtClean="0"/>
              <a:t> </a:t>
            </a:r>
            <a:r>
              <a:rPr lang="tr-TR" dirty="0" err="1" smtClean="0"/>
              <a:t>she</a:t>
            </a:r>
            <a:r>
              <a:rPr lang="tr-TR" dirty="0" smtClean="0"/>
              <a:t> is </a:t>
            </a:r>
            <a:r>
              <a:rPr lang="tr-TR" dirty="0" err="1" smtClean="0"/>
              <a:t>evil</a:t>
            </a:r>
            <a:r>
              <a:rPr lang="tr-TR" dirty="0" smtClean="0"/>
              <a:t> a </a:t>
            </a:r>
            <a:r>
              <a:rPr lang="tr-TR" dirty="0" err="1" smtClean="0"/>
              <a:t>number</a:t>
            </a:r>
            <a:r>
              <a:rPr lang="tr-TR" dirty="0" smtClean="0"/>
              <a:t> of </a:t>
            </a:r>
            <a:r>
              <a:rPr lang="tr-TR" dirty="0" err="1" smtClean="0"/>
              <a:t>times</a:t>
            </a:r>
            <a:r>
              <a:rPr lang="tr-TR" dirty="0" smtClean="0"/>
              <a:t> </a:t>
            </a:r>
            <a:r>
              <a:rPr lang="tr-TR" dirty="0" err="1" smtClean="0"/>
              <a:t>up</a:t>
            </a:r>
            <a:r>
              <a:rPr lang="tr-TR" dirty="0" smtClean="0"/>
              <a:t> </a:t>
            </a:r>
            <a:r>
              <a:rPr lang="tr-TR" dirty="0" err="1" smtClean="0"/>
              <a:t>to</a:t>
            </a:r>
            <a:r>
              <a:rPr lang="tr-TR" dirty="0" smtClean="0"/>
              <a:t> </a:t>
            </a:r>
            <a:r>
              <a:rPr lang="tr-TR" dirty="0" err="1" smtClean="0"/>
              <a:t>Chapter</a:t>
            </a:r>
            <a:r>
              <a:rPr lang="tr-TR" dirty="0" smtClean="0"/>
              <a:t> 25. </a:t>
            </a:r>
            <a:r>
              <a:rPr lang="tr-TR" dirty="0" err="1" smtClean="0"/>
              <a:t>In</a:t>
            </a:r>
            <a:r>
              <a:rPr lang="tr-TR" dirty="0" smtClean="0"/>
              <a:t> </a:t>
            </a:r>
            <a:r>
              <a:rPr lang="tr-TR" dirty="0" err="1" smtClean="0"/>
              <a:t>this</a:t>
            </a:r>
            <a:r>
              <a:rPr lang="tr-TR" dirty="0" smtClean="0"/>
              <a:t> </a:t>
            </a:r>
            <a:r>
              <a:rPr lang="tr-TR" dirty="0" err="1" smtClean="0"/>
              <a:t>chapter</a:t>
            </a:r>
            <a:r>
              <a:rPr lang="tr-TR" dirty="0" smtClean="0"/>
              <a:t> </a:t>
            </a:r>
            <a:r>
              <a:rPr lang="tr-TR" dirty="0" err="1" smtClean="0"/>
              <a:t>we</a:t>
            </a:r>
            <a:r>
              <a:rPr lang="tr-TR" dirty="0" smtClean="0"/>
              <a:t> </a:t>
            </a:r>
            <a:r>
              <a:rPr lang="tr-TR" dirty="0" err="1" smtClean="0"/>
              <a:t>see</a:t>
            </a:r>
            <a:r>
              <a:rPr lang="tr-TR" dirty="0" smtClean="0"/>
              <a:t> </a:t>
            </a:r>
            <a:r>
              <a:rPr lang="tr-TR" dirty="0" err="1" smtClean="0"/>
              <a:t>how</a:t>
            </a:r>
            <a:r>
              <a:rPr lang="tr-TR" dirty="0" smtClean="0"/>
              <a:t> </a:t>
            </a:r>
            <a:r>
              <a:rPr lang="tr-TR" dirty="0" err="1" smtClean="0"/>
              <a:t>Topsy</a:t>
            </a:r>
            <a:r>
              <a:rPr lang="tr-TR" dirty="0" smtClean="0"/>
              <a:t> is </a:t>
            </a:r>
            <a:r>
              <a:rPr lang="tr-TR" dirty="0" err="1" smtClean="0"/>
              <a:t>transformed</a:t>
            </a:r>
            <a:r>
              <a:rPr lang="tr-TR" dirty="0" smtClean="0"/>
              <a:t> </a:t>
            </a:r>
            <a:r>
              <a:rPr lang="tr-TR" dirty="0" err="1" smtClean="0"/>
              <a:t>almost</a:t>
            </a:r>
            <a:r>
              <a:rPr lang="tr-TR" dirty="0" smtClean="0"/>
              <a:t> </a:t>
            </a:r>
            <a:r>
              <a:rPr lang="tr-TR" dirty="0" err="1" smtClean="0"/>
              <a:t>magically</a:t>
            </a:r>
            <a:r>
              <a:rPr lang="tr-TR" dirty="0" smtClean="0"/>
              <a:t>. </a:t>
            </a:r>
            <a:r>
              <a:rPr lang="tr-TR" dirty="0" err="1" smtClean="0"/>
              <a:t>The</a:t>
            </a:r>
            <a:r>
              <a:rPr lang="tr-TR" dirty="0" smtClean="0"/>
              <a:t> </a:t>
            </a:r>
            <a:r>
              <a:rPr lang="tr-TR" dirty="0" err="1" smtClean="0"/>
              <a:t>girl</a:t>
            </a:r>
            <a:r>
              <a:rPr lang="tr-TR" dirty="0" smtClean="0"/>
              <a:t> </a:t>
            </a:r>
            <a:r>
              <a:rPr lang="tr-TR" dirty="0" err="1" smtClean="0"/>
              <a:t>who</a:t>
            </a:r>
            <a:r>
              <a:rPr lang="tr-TR" dirty="0" smtClean="0"/>
              <a:t> </a:t>
            </a:r>
            <a:r>
              <a:rPr lang="tr-TR" dirty="0" err="1" smtClean="0"/>
              <a:t>demands</a:t>
            </a:r>
            <a:r>
              <a:rPr lang="tr-TR" dirty="0" smtClean="0"/>
              <a:t> </a:t>
            </a:r>
            <a:r>
              <a:rPr lang="tr-TR" dirty="0" err="1" smtClean="0"/>
              <a:t>to</a:t>
            </a:r>
            <a:r>
              <a:rPr lang="tr-TR" dirty="0" smtClean="0"/>
              <a:t> be </a:t>
            </a:r>
            <a:r>
              <a:rPr lang="tr-TR" dirty="0" err="1" smtClean="0"/>
              <a:t>whipped</a:t>
            </a:r>
            <a:r>
              <a:rPr lang="tr-TR" dirty="0" smtClean="0"/>
              <a:t> </a:t>
            </a:r>
            <a:r>
              <a:rPr lang="tr-TR" dirty="0" err="1" smtClean="0"/>
              <a:t>because</a:t>
            </a:r>
            <a:r>
              <a:rPr lang="tr-TR" dirty="0" smtClean="0"/>
              <a:t> </a:t>
            </a:r>
            <a:r>
              <a:rPr lang="tr-TR" dirty="0" err="1" smtClean="0"/>
              <a:t>she</a:t>
            </a:r>
            <a:r>
              <a:rPr lang="tr-TR" dirty="0" smtClean="0"/>
              <a:t> is </a:t>
            </a:r>
            <a:r>
              <a:rPr lang="tr-TR" dirty="0" err="1" smtClean="0"/>
              <a:t>evil</a:t>
            </a:r>
            <a:r>
              <a:rPr lang="tr-TR" dirty="0" smtClean="0"/>
              <a:t>, </a:t>
            </a:r>
            <a:r>
              <a:rPr lang="tr-TR" dirty="0" err="1" smtClean="0"/>
              <a:t>instantly</a:t>
            </a:r>
            <a:r>
              <a:rPr lang="tr-TR" dirty="0" smtClean="0"/>
              <a:t>  </a:t>
            </a:r>
            <a:r>
              <a:rPr lang="tr-TR" dirty="0" err="1" smtClean="0"/>
              <a:t>says</a:t>
            </a:r>
            <a:r>
              <a:rPr lang="tr-TR" dirty="0" smtClean="0"/>
              <a:t> </a:t>
            </a:r>
            <a:r>
              <a:rPr lang="tr-TR" dirty="0" err="1" smtClean="0"/>
              <a:t>she</a:t>
            </a:r>
            <a:r>
              <a:rPr lang="tr-TR" dirty="0" smtClean="0"/>
              <a:t> </a:t>
            </a:r>
            <a:r>
              <a:rPr lang="tr-TR" dirty="0" err="1" smtClean="0"/>
              <a:t>will</a:t>
            </a:r>
            <a:r>
              <a:rPr lang="tr-TR" dirty="0" smtClean="0"/>
              <a:t> </a:t>
            </a:r>
            <a:r>
              <a:rPr lang="tr-TR" dirty="0" err="1" smtClean="0"/>
              <a:t>try</a:t>
            </a:r>
            <a:r>
              <a:rPr lang="tr-TR" dirty="0" smtClean="0"/>
              <a:t> </a:t>
            </a:r>
            <a:r>
              <a:rPr lang="tr-TR" dirty="0" err="1" smtClean="0"/>
              <a:t>to</a:t>
            </a:r>
            <a:r>
              <a:rPr lang="tr-TR" dirty="0" smtClean="0"/>
              <a:t> be </a:t>
            </a:r>
            <a:r>
              <a:rPr lang="tr-TR" dirty="0" err="1" smtClean="0"/>
              <a:t>good</a:t>
            </a:r>
            <a:r>
              <a:rPr lang="tr-TR" dirty="0" smtClean="0"/>
              <a:t>. </a:t>
            </a:r>
            <a:r>
              <a:rPr lang="tr-TR" dirty="0" err="1" smtClean="0"/>
              <a:t>Thanks</a:t>
            </a:r>
            <a:r>
              <a:rPr lang="tr-TR" dirty="0" smtClean="0"/>
              <a:t> </a:t>
            </a:r>
            <a:r>
              <a:rPr lang="tr-TR" dirty="0" err="1" smtClean="0"/>
              <a:t>to</a:t>
            </a:r>
            <a:r>
              <a:rPr lang="tr-TR" dirty="0" smtClean="0"/>
              <a:t> </a:t>
            </a:r>
            <a:r>
              <a:rPr lang="tr-TR" dirty="0" err="1" smtClean="0"/>
              <a:t>Eva’s</a:t>
            </a:r>
            <a:r>
              <a:rPr lang="tr-TR" dirty="0" smtClean="0"/>
              <a:t> </a:t>
            </a:r>
            <a:r>
              <a:rPr lang="tr-TR" dirty="0" err="1" smtClean="0"/>
              <a:t>overflow</a:t>
            </a:r>
            <a:r>
              <a:rPr lang="tr-TR" dirty="0" smtClean="0"/>
              <a:t> of </a:t>
            </a:r>
            <a:r>
              <a:rPr lang="tr-TR" dirty="0" err="1" smtClean="0"/>
              <a:t>love</a:t>
            </a:r>
            <a:r>
              <a:rPr lang="tr-TR" dirty="0" smtClean="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r>
              <a:rPr lang="tr-TR" dirty="0" smtClean="0"/>
              <a:t> </a:t>
            </a:r>
            <a:endParaRPr lang="en-US" dirty="0"/>
          </a:p>
        </p:txBody>
      </p:sp>
      <p:sp>
        <p:nvSpPr>
          <p:cNvPr id="3" name="2 İçerik Yer Tutucusu"/>
          <p:cNvSpPr>
            <a:spLocks noGrp="1"/>
          </p:cNvSpPr>
          <p:nvPr>
            <p:ph idx="1"/>
          </p:nvPr>
        </p:nvSpPr>
        <p:spPr/>
        <p:txBody>
          <a:bodyPr>
            <a:normAutofit fontScale="70000" lnSpcReduction="20000"/>
          </a:bodyPr>
          <a:lstStyle/>
          <a:p>
            <a:r>
              <a:rPr lang="tr-TR" dirty="0" err="1" smtClean="0"/>
              <a:t>Chapter</a:t>
            </a:r>
            <a:r>
              <a:rPr lang="tr-TR" dirty="0" smtClean="0"/>
              <a:t> 27</a:t>
            </a:r>
          </a:p>
          <a:p>
            <a:r>
              <a:rPr lang="en-US" dirty="0"/>
              <a:t>The child lay panting on her pillows, as one exhausted,—the large clear eyes rolled up and fixed. Ah, what said those eyes, that spoke so much of heaven! Earth was past,—and earthly pain; but so solemn, so mysterious, was the triumphant brightness of that face, that it checked even the sobs of sorrow. They pressed around her, in breathless stillness. </a:t>
            </a:r>
          </a:p>
          <a:p>
            <a:r>
              <a:rPr lang="en-US" dirty="0"/>
              <a:t>“Eva,” said St. Clare, gently. </a:t>
            </a:r>
          </a:p>
          <a:p>
            <a:r>
              <a:rPr lang="en-US" dirty="0"/>
              <a:t>She did not hear. </a:t>
            </a:r>
          </a:p>
          <a:p>
            <a:r>
              <a:rPr lang="en-US" dirty="0"/>
              <a:t>“O, Eva, tell us what you see! What is it?” said her father. </a:t>
            </a:r>
          </a:p>
          <a:p>
            <a:r>
              <a:rPr lang="en-US" dirty="0"/>
              <a:t>A bright, a glorious smile passed over her face, and she said, brokenly,—“O! love,—joy,—peace!” gave one sigh and passed from death unto life!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r>
              <a:rPr lang="tr-TR" dirty="0" smtClean="0"/>
              <a:t> </a:t>
            </a:r>
            <a:endParaRPr lang="en-US" dirty="0"/>
          </a:p>
        </p:txBody>
      </p:sp>
      <p:sp>
        <p:nvSpPr>
          <p:cNvPr id="3" name="2 İçerik Yer Tutucusu"/>
          <p:cNvSpPr>
            <a:spLocks noGrp="1"/>
          </p:cNvSpPr>
          <p:nvPr>
            <p:ph idx="1"/>
          </p:nvPr>
        </p:nvSpPr>
        <p:spPr/>
        <p:txBody>
          <a:bodyPr/>
          <a:lstStyle/>
          <a:p>
            <a:r>
              <a:rPr lang="tr-TR" dirty="0" err="1" smtClean="0"/>
              <a:t>Eva’s</a:t>
            </a:r>
            <a:r>
              <a:rPr lang="tr-TR" dirty="0" smtClean="0"/>
              <a:t> </a:t>
            </a:r>
            <a:r>
              <a:rPr lang="tr-TR" dirty="0" err="1" smtClean="0"/>
              <a:t>death</a:t>
            </a:r>
            <a:r>
              <a:rPr lang="tr-TR" dirty="0" smtClean="0"/>
              <a:t>, </a:t>
            </a:r>
            <a:r>
              <a:rPr lang="tr-TR" dirty="0" err="1" smtClean="0"/>
              <a:t>though</a:t>
            </a:r>
            <a:r>
              <a:rPr lang="tr-TR" dirty="0" smtClean="0"/>
              <a:t> is </a:t>
            </a:r>
            <a:r>
              <a:rPr lang="tr-TR" dirty="0" err="1" smtClean="0"/>
              <a:t>unbearable</a:t>
            </a:r>
            <a:r>
              <a:rPr lang="tr-TR" dirty="0" smtClean="0"/>
              <a:t> </a:t>
            </a:r>
            <a:r>
              <a:rPr lang="tr-TR" dirty="0" err="1" smtClean="0"/>
              <a:t>for</a:t>
            </a:r>
            <a:r>
              <a:rPr lang="tr-TR" dirty="0" smtClean="0"/>
              <a:t> </a:t>
            </a:r>
            <a:r>
              <a:rPr lang="tr-TR" dirty="0" err="1" smtClean="0"/>
              <a:t>any</a:t>
            </a:r>
            <a:r>
              <a:rPr lang="tr-TR" dirty="0" smtClean="0"/>
              <a:t> </a:t>
            </a:r>
            <a:r>
              <a:rPr lang="tr-TR" dirty="0" err="1" smtClean="0"/>
              <a:t>sensitive</a:t>
            </a:r>
            <a:r>
              <a:rPr lang="tr-TR" dirty="0" smtClean="0"/>
              <a:t> </a:t>
            </a:r>
            <a:r>
              <a:rPr lang="tr-TR" dirty="0" err="1" smtClean="0"/>
              <a:t>person</a:t>
            </a:r>
            <a:r>
              <a:rPr lang="tr-TR" dirty="0" smtClean="0"/>
              <a:t>, it is </a:t>
            </a:r>
            <a:r>
              <a:rPr lang="tr-TR" dirty="0" err="1" smtClean="0"/>
              <a:t>presented</a:t>
            </a:r>
            <a:r>
              <a:rPr lang="tr-TR" dirty="0" smtClean="0"/>
              <a:t> in a </a:t>
            </a:r>
            <a:r>
              <a:rPr lang="tr-TR" dirty="0" err="1" smtClean="0"/>
              <a:t>very</a:t>
            </a:r>
            <a:r>
              <a:rPr lang="tr-TR" dirty="0" smtClean="0"/>
              <a:t> </a:t>
            </a:r>
            <a:r>
              <a:rPr lang="tr-TR" dirty="0" err="1" smtClean="0"/>
              <a:t>religious</a:t>
            </a:r>
            <a:r>
              <a:rPr lang="tr-TR" dirty="0" smtClean="0"/>
              <a:t> </a:t>
            </a:r>
            <a:r>
              <a:rPr lang="tr-TR" dirty="0" err="1" smtClean="0"/>
              <a:t>manner</a:t>
            </a:r>
            <a:r>
              <a:rPr lang="tr-TR" dirty="0" smtClean="0"/>
              <a:t>.</a:t>
            </a:r>
          </a:p>
          <a:p>
            <a:r>
              <a:rPr lang="tr-TR" dirty="0" smtClean="0"/>
              <a:t>Her </a:t>
            </a:r>
            <a:r>
              <a:rPr lang="tr-TR" dirty="0" err="1" smtClean="0"/>
              <a:t>death</a:t>
            </a:r>
            <a:r>
              <a:rPr lang="tr-TR" dirty="0" smtClean="0"/>
              <a:t> is a </a:t>
            </a:r>
            <a:r>
              <a:rPr lang="tr-TR" dirty="0" err="1" smtClean="0"/>
              <a:t>major</a:t>
            </a:r>
            <a:r>
              <a:rPr lang="tr-TR" dirty="0" smtClean="0"/>
              <a:t> step in </a:t>
            </a:r>
            <a:r>
              <a:rPr lang="tr-TR" dirty="0" err="1" smtClean="0"/>
              <a:t>Miss</a:t>
            </a:r>
            <a:r>
              <a:rPr lang="tr-TR" dirty="0" smtClean="0"/>
              <a:t> </a:t>
            </a:r>
            <a:r>
              <a:rPr lang="tr-TR" dirty="0" err="1" smtClean="0"/>
              <a:t>Ophelia’s</a:t>
            </a:r>
            <a:r>
              <a:rPr lang="tr-TR" dirty="0" smtClean="0"/>
              <a:t> </a:t>
            </a:r>
            <a:r>
              <a:rPr lang="tr-TR" dirty="0" err="1" smtClean="0"/>
              <a:t>transformation</a:t>
            </a:r>
            <a:r>
              <a:rPr lang="tr-TR" dirty="0"/>
              <a:t> </a:t>
            </a:r>
            <a:r>
              <a:rPr lang="tr-TR" dirty="0" smtClean="0"/>
              <a:t>as </a:t>
            </a:r>
            <a:r>
              <a:rPr lang="tr-TR" dirty="0" err="1" smtClean="0"/>
              <a:t>you</a:t>
            </a:r>
            <a:r>
              <a:rPr lang="tr-TR" dirty="0" smtClean="0"/>
              <a:t> can </a:t>
            </a:r>
            <a:r>
              <a:rPr lang="tr-TR" dirty="0" err="1" smtClean="0"/>
              <a:t>see</a:t>
            </a:r>
            <a:r>
              <a:rPr lang="tr-TR" dirty="0" smtClean="0"/>
              <a:t> in </a:t>
            </a:r>
            <a:r>
              <a:rPr lang="tr-TR" dirty="0" err="1" smtClean="0"/>
              <a:t>the</a:t>
            </a:r>
            <a:r>
              <a:rPr lang="tr-TR" dirty="0" smtClean="0"/>
              <a:t> </a:t>
            </a:r>
            <a:r>
              <a:rPr lang="tr-TR" dirty="0" err="1" smtClean="0"/>
              <a:t>next</a:t>
            </a:r>
            <a:r>
              <a:rPr lang="tr-TR" dirty="0" smtClean="0"/>
              <a:t> </a:t>
            </a:r>
            <a:r>
              <a:rPr lang="tr-TR" dirty="0" err="1" smtClean="0"/>
              <a:t>chapter</a:t>
            </a:r>
            <a:r>
              <a:rPr lang="tr-TR" dirty="0" smtClean="0"/>
              <a:t> </a:t>
            </a:r>
            <a:r>
              <a:rPr lang="tr-TR" dirty="0" err="1" smtClean="0"/>
              <a:t>and</a:t>
            </a:r>
            <a:r>
              <a:rPr lang="tr-TR" dirty="0" smtClean="0"/>
              <a:t> in </a:t>
            </a:r>
            <a:r>
              <a:rPr lang="tr-TR" dirty="0" err="1" smtClean="0"/>
              <a:t>the</a:t>
            </a:r>
            <a:r>
              <a:rPr lang="tr-TR" dirty="0" smtClean="0"/>
              <a:t> </a:t>
            </a:r>
            <a:r>
              <a:rPr lang="tr-TR" dirty="0" err="1" smtClean="0"/>
              <a:t>next</a:t>
            </a:r>
            <a:r>
              <a:rPr lang="tr-TR" dirty="0" smtClean="0"/>
              <a:t> </a:t>
            </a:r>
            <a:r>
              <a:rPr lang="tr-TR" dirty="0" err="1" smtClean="0"/>
              <a:t>slide</a:t>
            </a:r>
            <a:r>
              <a:rPr lang="tr-TR"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r>
              <a:rPr lang="tr-TR" dirty="0" smtClean="0"/>
              <a:t> </a:t>
            </a:r>
            <a:endParaRPr lang="en-US" dirty="0"/>
          </a:p>
        </p:txBody>
      </p:sp>
      <p:sp>
        <p:nvSpPr>
          <p:cNvPr id="3" name="2 İçerik Yer Tutucusu"/>
          <p:cNvSpPr>
            <a:spLocks noGrp="1"/>
          </p:cNvSpPr>
          <p:nvPr>
            <p:ph idx="1"/>
          </p:nvPr>
        </p:nvSpPr>
        <p:spPr/>
        <p:txBody>
          <a:bodyPr>
            <a:normAutofit fontScale="47500" lnSpcReduction="20000"/>
          </a:bodyPr>
          <a:lstStyle/>
          <a:p>
            <a:r>
              <a:rPr lang="tr-TR" dirty="0" err="1" smtClean="0"/>
              <a:t>Chapter</a:t>
            </a:r>
            <a:r>
              <a:rPr lang="tr-TR" dirty="0" smtClean="0"/>
              <a:t> 26</a:t>
            </a:r>
          </a:p>
          <a:p>
            <a:endParaRPr lang="tr-TR" dirty="0" smtClean="0"/>
          </a:p>
          <a:p>
            <a:r>
              <a:rPr lang="tr-TR" dirty="0" smtClean="0"/>
              <a:t>T</a:t>
            </a:r>
            <a:r>
              <a:rPr lang="en-US" dirty="0" smtClean="0"/>
              <a:t>here </a:t>
            </a:r>
            <a:r>
              <a:rPr lang="en-US" dirty="0"/>
              <a:t>was a piercing wildness in the cry; the blood flushed into St. Clare’s white, marble-like face, and the first tears he had shed since Eva died stood in his eyes. </a:t>
            </a:r>
          </a:p>
          <a:p>
            <a:r>
              <a:rPr lang="en-US" dirty="0"/>
              <a:t>“Get up, child,” said Miss Ophelia, in a softened voice; “don’t cry so. Miss Eva is gone to heaven; she is an angel.” </a:t>
            </a:r>
          </a:p>
          <a:p>
            <a:r>
              <a:rPr lang="en-US" dirty="0"/>
              <a:t>“But I can’t see her!” said </a:t>
            </a:r>
            <a:r>
              <a:rPr lang="en-US" dirty="0" err="1"/>
              <a:t>Topsy</a:t>
            </a:r>
            <a:r>
              <a:rPr lang="en-US" dirty="0"/>
              <a:t>. “I never shall see her!” and she sobbed again. </a:t>
            </a:r>
          </a:p>
          <a:p>
            <a:r>
              <a:rPr lang="en-US" dirty="0"/>
              <a:t>They all stood a moment in silence. </a:t>
            </a:r>
          </a:p>
          <a:p>
            <a:r>
              <a:rPr lang="en-US" dirty="0"/>
              <a:t>“</a:t>
            </a:r>
            <a:r>
              <a:rPr lang="en-US" i="1" dirty="0"/>
              <a:t>She</a:t>
            </a:r>
            <a:r>
              <a:rPr lang="en-US" dirty="0"/>
              <a:t> said she </a:t>
            </a:r>
            <a:r>
              <a:rPr lang="en-US" i="1" dirty="0"/>
              <a:t>loved</a:t>
            </a:r>
            <a:r>
              <a:rPr lang="en-US" dirty="0"/>
              <a:t> me,” said </a:t>
            </a:r>
            <a:r>
              <a:rPr lang="en-US" dirty="0" err="1"/>
              <a:t>Topsy</a:t>
            </a:r>
            <a:r>
              <a:rPr lang="en-US" dirty="0"/>
              <a:t>,—“she did! O, dear! oh, dear! there </a:t>
            </a:r>
            <a:r>
              <a:rPr lang="en-US" dirty="0" err="1"/>
              <a:t>an’t</a:t>
            </a:r>
            <a:r>
              <a:rPr lang="en-US" dirty="0"/>
              <a:t> </a:t>
            </a:r>
            <a:r>
              <a:rPr lang="en-US" i="1" dirty="0"/>
              <a:t>nobody</a:t>
            </a:r>
            <a:r>
              <a:rPr lang="en-US" dirty="0"/>
              <a:t> left now,—there </a:t>
            </a:r>
            <a:r>
              <a:rPr lang="en-US" dirty="0" err="1"/>
              <a:t>an’t</a:t>
            </a:r>
            <a:r>
              <a:rPr lang="en-US" dirty="0"/>
              <a:t>!” </a:t>
            </a:r>
          </a:p>
          <a:p>
            <a:r>
              <a:rPr lang="en-US" dirty="0"/>
              <a:t>“That’s true enough” said St. Clare; “but do,” he said to Miss Ophelia, “see if you can’t comfort the poor creature.” </a:t>
            </a:r>
          </a:p>
          <a:p>
            <a:r>
              <a:rPr lang="en-US" dirty="0"/>
              <a:t>“I </a:t>
            </a:r>
            <a:r>
              <a:rPr lang="en-US" dirty="0" err="1"/>
              <a:t>jist</a:t>
            </a:r>
            <a:r>
              <a:rPr lang="en-US" dirty="0"/>
              <a:t> wish I hadn’t never been born,” said </a:t>
            </a:r>
            <a:r>
              <a:rPr lang="en-US" dirty="0" err="1"/>
              <a:t>Topsy</a:t>
            </a:r>
            <a:r>
              <a:rPr lang="en-US" dirty="0"/>
              <a:t>. “I didn’t want to be born, no ways; and I don’t see no use on ’t.” </a:t>
            </a:r>
          </a:p>
          <a:p>
            <a:r>
              <a:rPr lang="en-US" dirty="0"/>
              <a:t>Miss Ophelia raised her gently, but firmly, and took her from the room; but, as she did so, some tears fell from her eyes. </a:t>
            </a:r>
          </a:p>
          <a:p>
            <a:r>
              <a:rPr lang="en-US" dirty="0"/>
              <a:t>“</a:t>
            </a:r>
            <a:r>
              <a:rPr lang="en-US" dirty="0" err="1"/>
              <a:t>Topsy</a:t>
            </a:r>
            <a:r>
              <a:rPr lang="en-US" dirty="0"/>
              <a:t>, you poor child,” she said, as she led her into her room, “don’t give up! </a:t>
            </a:r>
            <a:r>
              <a:rPr lang="en-US" i="1" dirty="0"/>
              <a:t>I</a:t>
            </a:r>
            <a:r>
              <a:rPr lang="en-US" dirty="0"/>
              <a:t> can love you, though I am not like that dear little child. I hope I’ve learnt something of the love of Christ from her. I can love you; I do, and I’ll try to help you to grow up a good Christian girl.”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r>
              <a:rPr lang="tr-TR" dirty="0" smtClean="0"/>
              <a:t> </a:t>
            </a:r>
            <a:endParaRPr lang="en-US" dirty="0"/>
          </a:p>
        </p:txBody>
      </p:sp>
      <p:sp>
        <p:nvSpPr>
          <p:cNvPr id="3" name="2 İçerik Yer Tutucusu"/>
          <p:cNvSpPr>
            <a:spLocks noGrp="1"/>
          </p:cNvSpPr>
          <p:nvPr>
            <p:ph idx="1"/>
          </p:nvPr>
        </p:nvSpPr>
        <p:spPr/>
        <p:txBody>
          <a:bodyPr>
            <a:normAutofit fontScale="55000" lnSpcReduction="20000"/>
          </a:bodyPr>
          <a:lstStyle/>
          <a:p>
            <a:r>
              <a:rPr lang="tr-TR" dirty="0" err="1" smtClean="0"/>
              <a:t>Chapter</a:t>
            </a:r>
            <a:r>
              <a:rPr lang="tr-TR" dirty="0" smtClean="0"/>
              <a:t> 40</a:t>
            </a:r>
          </a:p>
          <a:p>
            <a:r>
              <a:rPr lang="en-US" dirty="0"/>
              <a:t>“Well, Tom!” said </a:t>
            </a:r>
            <a:r>
              <a:rPr lang="en-US" dirty="0" err="1"/>
              <a:t>Legree</a:t>
            </a:r>
            <a:r>
              <a:rPr lang="en-US" dirty="0"/>
              <a:t>, walking up, and seizing him grimly by the collar of his coat, and speaking through his teeth, in a paroxysm of determined rage, “do you know I’ve made up my mind to KILL YOU?” </a:t>
            </a:r>
          </a:p>
          <a:p>
            <a:r>
              <a:rPr lang="en-US" dirty="0"/>
              <a:t>“It’s very likely, </a:t>
            </a:r>
            <a:r>
              <a:rPr lang="en-US" dirty="0" err="1"/>
              <a:t>Mas’r</a:t>
            </a:r>
            <a:r>
              <a:rPr lang="en-US" dirty="0"/>
              <a:t>,” said Tom, calmly. </a:t>
            </a:r>
          </a:p>
          <a:p>
            <a:r>
              <a:rPr lang="en-US" dirty="0"/>
              <a:t>“I </a:t>
            </a:r>
            <a:r>
              <a:rPr lang="en-US" i="1" dirty="0"/>
              <a:t>have</a:t>
            </a:r>
            <a:r>
              <a:rPr lang="en-US" dirty="0"/>
              <a:t>,” said </a:t>
            </a:r>
            <a:r>
              <a:rPr lang="en-US" dirty="0" err="1"/>
              <a:t>Legree</a:t>
            </a:r>
            <a:r>
              <a:rPr lang="en-US" dirty="0"/>
              <a:t>, with a grim, terrible calmness, “</a:t>
            </a:r>
            <a:r>
              <a:rPr lang="en-US" i="1" dirty="0"/>
              <a:t>done—just—that—thing</a:t>
            </a:r>
            <a:r>
              <a:rPr lang="en-US" dirty="0"/>
              <a:t>, Tom, unless you’ll tell me what you know about these </a:t>
            </a:r>
            <a:r>
              <a:rPr lang="en-US" dirty="0" err="1"/>
              <a:t>yer</a:t>
            </a:r>
            <a:r>
              <a:rPr lang="en-US" dirty="0"/>
              <a:t> gals!” </a:t>
            </a:r>
          </a:p>
          <a:p>
            <a:r>
              <a:rPr lang="en-US" dirty="0"/>
              <a:t>Tom stood silent. </a:t>
            </a:r>
          </a:p>
          <a:p>
            <a:r>
              <a:rPr lang="en-US" dirty="0"/>
              <a:t>“</a:t>
            </a:r>
            <a:r>
              <a:rPr lang="en-US" dirty="0" err="1"/>
              <a:t>D’ye</a:t>
            </a:r>
            <a:r>
              <a:rPr lang="en-US" dirty="0"/>
              <a:t> hear?” said </a:t>
            </a:r>
            <a:r>
              <a:rPr lang="en-US" dirty="0" err="1"/>
              <a:t>Legree</a:t>
            </a:r>
            <a:r>
              <a:rPr lang="en-US" dirty="0"/>
              <a:t>, stamping, with a roar like that of an incensed lion. “Speak!” </a:t>
            </a:r>
          </a:p>
          <a:p>
            <a:r>
              <a:rPr lang="en-US" dirty="0"/>
              <a:t>“</a:t>
            </a:r>
            <a:r>
              <a:rPr lang="en-US" i="1" dirty="0"/>
              <a:t>I </a:t>
            </a:r>
            <a:r>
              <a:rPr lang="en-US" i="1" dirty="0" err="1"/>
              <a:t>han’t</a:t>
            </a:r>
            <a:r>
              <a:rPr lang="en-US" i="1" dirty="0"/>
              <a:t> got nothing to tell, </a:t>
            </a:r>
            <a:r>
              <a:rPr lang="en-US" i="1" dirty="0" err="1"/>
              <a:t>Mas’r</a:t>
            </a:r>
            <a:r>
              <a:rPr lang="en-US" dirty="0"/>
              <a:t>,” said Tom, with a slow, firm, deliberate utterance. </a:t>
            </a:r>
          </a:p>
          <a:p>
            <a:r>
              <a:rPr lang="en-US" dirty="0"/>
              <a:t>“Do you dare to tell me, ye old black Christian, ye don’t </a:t>
            </a:r>
            <a:r>
              <a:rPr lang="en-US" i="1" dirty="0"/>
              <a:t>know</a:t>
            </a:r>
            <a:r>
              <a:rPr lang="en-US" dirty="0"/>
              <a:t>?” said </a:t>
            </a:r>
            <a:r>
              <a:rPr lang="en-US" dirty="0" err="1"/>
              <a:t>Legree</a:t>
            </a:r>
            <a:r>
              <a:rPr lang="en-US" dirty="0"/>
              <a:t>. </a:t>
            </a:r>
          </a:p>
          <a:p>
            <a:r>
              <a:rPr lang="en-US" dirty="0"/>
              <a:t>Tom was silent. </a:t>
            </a:r>
          </a:p>
          <a:p>
            <a:r>
              <a:rPr lang="en-US" dirty="0"/>
              <a:t>“Speak!” thundered </a:t>
            </a:r>
            <a:r>
              <a:rPr lang="en-US" dirty="0" err="1"/>
              <a:t>Legree</a:t>
            </a:r>
            <a:r>
              <a:rPr lang="en-US" dirty="0"/>
              <a:t>, striking him furiously. “Do you know anything?” </a:t>
            </a:r>
          </a:p>
          <a:p>
            <a:r>
              <a:rPr lang="en-US" dirty="0"/>
              <a:t>“I know, </a:t>
            </a:r>
            <a:r>
              <a:rPr lang="en-US" dirty="0" err="1"/>
              <a:t>Mas’r</a:t>
            </a:r>
            <a:r>
              <a:rPr lang="en-US" dirty="0"/>
              <a:t>; but I can’t tell anything. </a:t>
            </a:r>
            <a:r>
              <a:rPr lang="en-US" i="1" dirty="0"/>
              <a:t>I can die!</a:t>
            </a:r>
            <a:r>
              <a:rPr lang="en-US" dirty="0"/>
              <a:t>” </a:t>
            </a:r>
          </a:p>
          <a:p>
            <a:endParaRPr lang="en-US"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2141</Words>
  <Application>Microsoft Office PowerPoint</Application>
  <PresentationFormat>Ekran Gösterisi (4:3)</PresentationFormat>
  <Paragraphs>71</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19th Century Fiction II</vt:lpstr>
      <vt:lpstr>Uncle Tom’s Cabin </vt:lpstr>
      <vt:lpstr>Uncle Tom’s Cabin </vt:lpstr>
      <vt:lpstr>Uncle Tom’s Cabin </vt:lpstr>
      <vt:lpstr>Uncle Tom’s Cabin </vt:lpstr>
      <vt:lpstr>Uncle Tom’s Cabin </vt:lpstr>
      <vt:lpstr>Uncle Tom’s Cabin </vt:lpstr>
      <vt:lpstr>Uncle Tom’s Cabin </vt:lpstr>
      <vt:lpstr>Uncle Tom’s Cabin </vt:lpstr>
      <vt:lpstr>Uncle Tom’s Cabin </vt:lpstr>
      <vt:lpstr>Uncle Tom’s Cabin </vt:lpstr>
    </vt:vector>
  </TitlesOfParts>
  <Company>Private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19th Century Fiction II</dc:title>
  <dc:creator>Özel Kullanıcı</dc:creator>
  <cp:lastModifiedBy>Özel Kullanıcı</cp:lastModifiedBy>
  <cp:revision>4</cp:revision>
  <dcterms:created xsi:type="dcterms:W3CDTF">2020-03-01T21:13:28Z</dcterms:created>
  <dcterms:modified xsi:type="dcterms:W3CDTF">2020-03-01T21:46:31Z</dcterms:modified>
</cp:coreProperties>
</file>