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66" autoAdjust="0"/>
    <p:restoredTop sz="94660"/>
  </p:normalViewPr>
  <p:slideViewPr>
    <p:cSldViewPr>
      <p:cViewPr varScale="1">
        <p:scale>
          <a:sx n="56" d="100"/>
          <a:sy n="56" d="100"/>
        </p:scale>
        <p:origin x="166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9EBFC-8D89-4F2E-A30D-D2B4BC1D51E5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A55EC-8055-4813-A154-D576FD07CE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968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75" y="44625"/>
            <a:ext cx="8893621" cy="659906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dirty="0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/>
              <a:t>	</a:t>
            </a:r>
            <a:r>
              <a:rPr lang="tr-TR" sz="2800" dirty="0" smtClean="0"/>
              <a:t>MÖHUK m.40 yabancı unsurlu olup da </a:t>
            </a:r>
            <a:r>
              <a:rPr lang="tr-TR" sz="2800" dirty="0" err="1" smtClean="0"/>
              <a:t>MÖHUK’ta</a:t>
            </a:r>
            <a:r>
              <a:rPr lang="tr-TR" sz="2800" dirty="0" smtClean="0"/>
              <a:t> yer almayan konularda Türk mahkemelerinin milletlerarası yetkisini, </a:t>
            </a:r>
            <a:r>
              <a:rPr lang="tr-TR" sz="2800" dirty="0" smtClean="0">
                <a:solidFill>
                  <a:srgbClr val="FFC000"/>
                </a:solidFill>
                <a:effectLst/>
              </a:rPr>
              <a:t>iç hukukun yer itibariyle yetki kurallarına </a:t>
            </a:r>
            <a:r>
              <a:rPr lang="tr-TR" sz="2800" dirty="0" smtClean="0"/>
              <a:t>yaptığı gönderme ile düzenlemiştir.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tr-TR" sz="2800" dirty="0" smtClean="0"/>
              <a:t>	Bundan anlaşılması gereken, hakkında </a:t>
            </a:r>
            <a:r>
              <a:rPr lang="tr-TR" sz="2800" dirty="0" err="1" smtClean="0"/>
              <a:t>MÖHUK’ta</a:t>
            </a:r>
            <a:r>
              <a:rPr lang="tr-TR" sz="2800" dirty="0" smtClean="0"/>
              <a:t> milletlerarası yetki kuralı bulunmayan konularda Türk mahkemelerinin milletlerarası yetkisinin MÖHUK m.40 göndermesi sebebiyle iç hukukun yer itibariyle yetki kurallarına göre tayin edileceğidir.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tr-TR" sz="2800" dirty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tr-TR" sz="2800" dirty="0" smtClean="0"/>
              <a:t>	Bu gönderme sebebiyle, HMK, MK, İİK, TTK vd. kanunlarda yer alan yer itibariyle yetki kuralları yabancı unsurlu ihtilaflarda da uygulama alanı bulur.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D43E1E-3E0C-49AD-8BBD-F4E4F7D3102E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17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3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16633"/>
            <a:ext cx="8893621" cy="652705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400" smtClean="0"/>
              <a:t>	</a:t>
            </a:r>
            <a:r>
              <a:rPr lang="tr-TR" sz="2800" err="1" smtClean="0">
                <a:solidFill>
                  <a:srgbClr val="FFC000"/>
                </a:solidFill>
              </a:rPr>
              <a:t>MÖHUK’ta</a:t>
            </a:r>
            <a:r>
              <a:rPr lang="tr-TR" sz="2800" smtClean="0">
                <a:solidFill>
                  <a:srgbClr val="FFC000"/>
                </a:solidFill>
              </a:rPr>
              <a:t> Yer alan Milletlerarası Yetki Kuralları: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>
              <a:solidFill>
                <a:srgbClr val="F8B6E2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	Türklerin kişi hallerine ilişkin davalar (m.41)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	Yabancıların kişi hallerine ilişkin </a:t>
            </a:r>
            <a:r>
              <a:rPr lang="tr-TR" sz="2800" u="sng" smtClean="0"/>
              <a:t>bazı</a:t>
            </a:r>
            <a:r>
              <a:rPr lang="tr-TR" sz="2800" smtClean="0"/>
              <a:t> davalar (m.42)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	Miras davaları (m.43)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	İş akdine ilişkin davalar (m.44)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	Tüketici akdine ilişkin davalar (m.45)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	Sigorta akdine ilişkin davalar (m.46)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400" smtClean="0"/>
              <a:t>	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CCC0A0-EA52-4458-AAF5-6CFD86613273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03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</Words>
  <Application>Microsoft Office PowerPoint</Application>
  <PresentationFormat>Ekran Gösterisi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Calibri</vt:lpstr>
      <vt:lpstr>Palatino Linotype</vt:lpstr>
      <vt:lpstr>Wingdings</vt:lpstr>
      <vt:lpstr>Doğal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GULIN</dc:creator>
  <cp:lastModifiedBy>Işıl Tekdoğan</cp:lastModifiedBy>
  <cp:revision>7</cp:revision>
  <dcterms:created xsi:type="dcterms:W3CDTF">2017-01-25T17:27:08Z</dcterms:created>
  <dcterms:modified xsi:type="dcterms:W3CDTF">2018-03-28T09:06:05Z</dcterms:modified>
</cp:coreProperties>
</file>