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E42329-46C9-4F2E-AFAD-C38B4EDE10F9}"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tr-TR"/>
        </a:p>
      </dgm:t>
    </dgm:pt>
    <dgm:pt modelId="{44A6674F-C96B-49AA-B091-D643AC105EE3}">
      <dgm:prSet phldrT="[Metin]"/>
      <dgm:spPr/>
      <dgm:t>
        <a:bodyPr/>
        <a:lstStyle/>
        <a:p>
          <a:r>
            <a:rPr lang="tr-TR" dirty="0" smtClean="0"/>
            <a:t>Kaynaklar</a:t>
          </a:r>
          <a:endParaRPr lang="tr-TR" dirty="0"/>
        </a:p>
      </dgm:t>
    </dgm:pt>
    <dgm:pt modelId="{8B86CDD2-DAC8-4D16-87AC-150A010EE624}" type="parTrans" cxnId="{E654091E-C27F-4837-B450-BBE2408F2DEC}">
      <dgm:prSet/>
      <dgm:spPr/>
      <dgm:t>
        <a:bodyPr/>
        <a:lstStyle/>
        <a:p>
          <a:endParaRPr lang="tr-TR"/>
        </a:p>
      </dgm:t>
    </dgm:pt>
    <dgm:pt modelId="{233DB35C-5680-4A18-8862-4899BA89B7E2}" type="sibTrans" cxnId="{E654091E-C27F-4837-B450-BBE2408F2DEC}">
      <dgm:prSet/>
      <dgm:spPr/>
      <dgm:t>
        <a:bodyPr/>
        <a:lstStyle/>
        <a:p>
          <a:endParaRPr lang="tr-TR"/>
        </a:p>
      </dgm:t>
    </dgm:pt>
    <dgm:pt modelId="{32ADF641-C4C2-4520-AE30-F0DBBFA6C2E2}">
      <dgm:prSet phldrT="[Metin]"/>
      <dgm:spPr/>
      <dgm:t>
        <a:bodyPr/>
        <a:lstStyle/>
        <a:p>
          <a:r>
            <a:rPr lang="tr-TR" dirty="0" smtClean="0"/>
            <a:t>İş gücü</a:t>
          </a:r>
          <a:endParaRPr lang="tr-TR" dirty="0"/>
        </a:p>
      </dgm:t>
    </dgm:pt>
    <dgm:pt modelId="{4145E221-BA26-4ED6-A865-9F7D2E17650E}" type="parTrans" cxnId="{E03C1AD3-AE78-4891-A894-8BCE6AF3EAE6}">
      <dgm:prSet/>
      <dgm:spPr/>
      <dgm:t>
        <a:bodyPr/>
        <a:lstStyle/>
        <a:p>
          <a:endParaRPr lang="tr-TR"/>
        </a:p>
      </dgm:t>
    </dgm:pt>
    <dgm:pt modelId="{BDEE696B-D6CE-455E-944E-25EC79A44CB8}" type="sibTrans" cxnId="{E03C1AD3-AE78-4891-A894-8BCE6AF3EAE6}">
      <dgm:prSet/>
      <dgm:spPr/>
      <dgm:t>
        <a:bodyPr/>
        <a:lstStyle/>
        <a:p>
          <a:endParaRPr lang="tr-TR"/>
        </a:p>
      </dgm:t>
    </dgm:pt>
    <dgm:pt modelId="{60C8664C-A8C1-41FD-9796-AEA1511D8DAE}">
      <dgm:prSet phldrT="[Metin]"/>
      <dgm:spPr/>
      <dgm:t>
        <a:bodyPr/>
        <a:lstStyle/>
        <a:p>
          <a:r>
            <a:rPr lang="tr-TR" dirty="0" smtClean="0"/>
            <a:t>İletişim</a:t>
          </a:r>
          <a:endParaRPr lang="tr-TR" dirty="0"/>
        </a:p>
      </dgm:t>
    </dgm:pt>
    <dgm:pt modelId="{97BBD5B0-4E0F-442A-A60A-12D76C121851}" type="parTrans" cxnId="{BFE65499-328E-4782-80D4-B665F0D1DF24}">
      <dgm:prSet/>
      <dgm:spPr/>
      <dgm:t>
        <a:bodyPr/>
        <a:lstStyle/>
        <a:p>
          <a:endParaRPr lang="tr-TR"/>
        </a:p>
      </dgm:t>
    </dgm:pt>
    <dgm:pt modelId="{E1313FFE-F187-4EB7-8245-9D8342264C31}" type="sibTrans" cxnId="{BFE65499-328E-4782-80D4-B665F0D1DF24}">
      <dgm:prSet/>
      <dgm:spPr/>
      <dgm:t>
        <a:bodyPr/>
        <a:lstStyle/>
        <a:p>
          <a:endParaRPr lang="tr-TR"/>
        </a:p>
      </dgm:t>
    </dgm:pt>
    <dgm:pt modelId="{623BA77C-A9CA-4EC4-8D0E-F6B1843C294D}">
      <dgm:prSet phldrT="[Metin]"/>
      <dgm:spPr/>
      <dgm:t>
        <a:bodyPr/>
        <a:lstStyle/>
        <a:p>
          <a:r>
            <a:rPr lang="tr-TR" dirty="0" smtClean="0"/>
            <a:t>Yönetsel ve Teknik Yetenekler</a:t>
          </a:r>
          <a:endParaRPr lang="tr-TR" dirty="0"/>
        </a:p>
      </dgm:t>
    </dgm:pt>
    <dgm:pt modelId="{584B31BB-2A1A-4C7B-8093-438FC423BD72}" type="parTrans" cxnId="{E6F55B75-4247-4600-9341-42AFFFA599B5}">
      <dgm:prSet/>
      <dgm:spPr/>
      <dgm:t>
        <a:bodyPr/>
        <a:lstStyle/>
        <a:p>
          <a:endParaRPr lang="tr-TR"/>
        </a:p>
      </dgm:t>
    </dgm:pt>
    <dgm:pt modelId="{289DFA08-D623-4889-9BFE-8EF383ED697B}" type="sibTrans" cxnId="{E6F55B75-4247-4600-9341-42AFFFA599B5}">
      <dgm:prSet/>
      <dgm:spPr/>
      <dgm:t>
        <a:bodyPr/>
        <a:lstStyle/>
        <a:p>
          <a:endParaRPr lang="tr-TR"/>
        </a:p>
      </dgm:t>
    </dgm:pt>
    <dgm:pt modelId="{D6BF6733-6358-47AE-BE5A-715EFB1B01E8}">
      <dgm:prSet phldrT="[Metin]"/>
      <dgm:spPr/>
      <dgm:t>
        <a:bodyPr/>
        <a:lstStyle/>
        <a:p>
          <a:r>
            <a:rPr lang="tr-TR" dirty="0" smtClean="0"/>
            <a:t>Planlama</a:t>
          </a:r>
          <a:endParaRPr lang="tr-TR" dirty="0"/>
        </a:p>
      </dgm:t>
    </dgm:pt>
    <dgm:pt modelId="{1CBF7C20-0940-4816-A19A-EFF746195582}" type="parTrans" cxnId="{7CBAB67B-E0DF-4084-BC16-530FA1BD2798}">
      <dgm:prSet/>
      <dgm:spPr/>
      <dgm:t>
        <a:bodyPr/>
        <a:lstStyle/>
        <a:p>
          <a:endParaRPr lang="tr-TR"/>
        </a:p>
      </dgm:t>
    </dgm:pt>
    <dgm:pt modelId="{E21EE564-44C1-4748-A600-0C8839F1A93A}" type="sibTrans" cxnId="{7CBAB67B-E0DF-4084-BC16-530FA1BD2798}">
      <dgm:prSet/>
      <dgm:spPr/>
      <dgm:t>
        <a:bodyPr/>
        <a:lstStyle/>
        <a:p>
          <a:endParaRPr lang="tr-TR"/>
        </a:p>
      </dgm:t>
    </dgm:pt>
    <dgm:pt modelId="{75C87E81-E806-4C13-AEE1-AE8CECE945E8}">
      <dgm:prSet phldrT="[Metin]"/>
      <dgm:spPr/>
      <dgm:t>
        <a:bodyPr/>
        <a:lstStyle/>
        <a:p>
          <a:r>
            <a:rPr lang="tr-TR" dirty="0" smtClean="0"/>
            <a:t>Organize etme</a:t>
          </a:r>
          <a:endParaRPr lang="tr-TR" dirty="0"/>
        </a:p>
      </dgm:t>
    </dgm:pt>
    <dgm:pt modelId="{86903FC3-F5A1-4F59-82C4-038854C176C5}" type="parTrans" cxnId="{F85E1D23-54A6-4A3A-9AEA-364FD2ADE167}">
      <dgm:prSet/>
      <dgm:spPr/>
      <dgm:t>
        <a:bodyPr/>
        <a:lstStyle/>
        <a:p>
          <a:endParaRPr lang="tr-TR"/>
        </a:p>
      </dgm:t>
    </dgm:pt>
    <dgm:pt modelId="{38F4F83C-15A5-4924-BBD3-2FC78CF43424}" type="sibTrans" cxnId="{F85E1D23-54A6-4A3A-9AEA-364FD2ADE167}">
      <dgm:prSet/>
      <dgm:spPr/>
      <dgm:t>
        <a:bodyPr/>
        <a:lstStyle/>
        <a:p>
          <a:endParaRPr lang="tr-TR"/>
        </a:p>
      </dgm:t>
    </dgm:pt>
    <dgm:pt modelId="{06E1DF59-4A10-47EA-BDC1-30A7EF2E14D6}">
      <dgm:prSet phldrT="[Metin]"/>
      <dgm:spPr/>
      <dgm:t>
        <a:bodyPr/>
        <a:lstStyle/>
        <a:p>
          <a:r>
            <a:rPr lang="tr-TR" dirty="0" smtClean="0"/>
            <a:t>Sonuçlar</a:t>
          </a:r>
          <a:endParaRPr lang="tr-TR" dirty="0"/>
        </a:p>
      </dgm:t>
    </dgm:pt>
    <dgm:pt modelId="{15D09EEA-2944-46BD-B9A0-5468ED834C87}" type="parTrans" cxnId="{27EABF28-E371-4395-8F09-F1ED2A234EED}">
      <dgm:prSet/>
      <dgm:spPr/>
      <dgm:t>
        <a:bodyPr/>
        <a:lstStyle/>
        <a:p>
          <a:endParaRPr lang="tr-TR"/>
        </a:p>
      </dgm:t>
    </dgm:pt>
    <dgm:pt modelId="{D77AEAF5-277B-49C1-90B8-30209FE24894}" type="sibTrans" cxnId="{27EABF28-E371-4395-8F09-F1ED2A234EED}">
      <dgm:prSet/>
      <dgm:spPr/>
      <dgm:t>
        <a:bodyPr/>
        <a:lstStyle/>
        <a:p>
          <a:endParaRPr lang="tr-TR"/>
        </a:p>
      </dgm:t>
    </dgm:pt>
    <dgm:pt modelId="{38BA25D3-7F90-4B1B-B475-D8EBB29F3246}">
      <dgm:prSet phldrT="[Metin]"/>
      <dgm:spPr/>
      <dgm:t>
        <a:bodyPr/>
        <a:lstStyle/>
        <a:p>
          <a:r>
            <a:rPr lang="tr-TR" dirty="0" smtClean="0"/>
            <a:t>Mal ve Hizmetler</a:t>
          </a:r>
          <a:endParaRPr lang="tr-TR" dirty="0"/>
        </a:p>
      </dgm:t>
    </dgm:pt>
    <dgm:pt modelId="{F61D553F-982C-4433-A8CA-C37023508DDF}" type="parTrans" cxnId="{6708D2C6-D030-43C2-B639-F1076DD55551}">
      <dgm:prSet/>
      <dgm:spPr/>
      <dgm:t>
        <a:bodyPr/>
        <a:lstStyle/>
        <a:p>
          <a:endParaRPr lang="tr-TR"/>
        </a:p>
      </dgm:t>
    </dgm:pt>
    <dgm:pt modelId="{42EC61AE-DE9F-4354-AD97-1C8D8C29F72E}" type="sibTrans" cxnId="{6708D2C6-D030-43C2-B639-F1076DD55551}">
      <dgm:prSet/>
      <dgm:spPr/>
      <dgm:t>
        <a:bodyPr/>
        <a:lstStyle/>
        <a:p>
          <a:endParaRPr lang="tr-TR"/>
        </a:p>
      </dgm:t>
    </dgm:pt>
    <dgm:pt modelId="{7335CC2C-1551-40D2-B772-EC2FE8F37E75}">
      <dgm:prSet phldrT="[Metin]"/>
      <dgm:spPr/>
      <dgm:t>
        <a:bodyPr/>
        <a:lstStyle/>
        <a:p>
          <a:r>
            <a:rPr lang="tr-TR" dirty="0" smtClean="0"/>
            <a:t>Kar ve Zararlar</a:t>
          </a:r>
          <a:endParaRPr lang="tr-TR" dirty="0"/>
        </a:p>
      </dgm:t>
    </dgm:pt>
    <dgm:pt modelId="{0E2229DF-EFE8-4641-8B11-89F2617D0A91}" type="parTrans" cxnId="{CFFE3C3F-0E30-4245-822B-9569CB5CCB1C}">
      <dgm:prSet/>
      <dgm:spPr/>
      <dgm:t>
        <a:bodyPr/>
        <a:lstStyle/>
        <a:p>
          <a:endParaRPr lang="tr-TR"/>
        </a:p>
      </dgm:t>
    </dgm:pt>
    <dgm:pt modelId="{11782332-C9F8-47EA-B84B-E6C8A16946E0}" type="sibTrans" cxnId="{CFFE3C3F-0E30-4245-822B-9569CB5CCB1C}">
      <dgm:prSet/>
      <dgm:spPr/>
      <dgm:t>
        <a:bodyPr/>
        <a:lstStyle/>
        <a:p>
          <a:endParaRPr lang="tr-TR"/>
        </a:p>
      </dgm:t>
    </dgm:pt>
    <dgm:pt modelId="{0F89713D-93B8-4CCA-9B56-08655D92EC6D}">
      <dgm:prSet phldrT="[Metin]"/>
      <dgm:spPr/>
      <dgm:t>
        <a:bodyPr/>
        <a:lstStyle/>
        <a:p>
          <a:r>
            <a:rPr lang="tr-TR" dirty="0" smtClean="0"/>
            <a:t>Materyal</a:t>
          </a:r>
          <a:endParaRPr lang="tr-TR" dirty="0"/>
        </a:p>
      </dgm:t>
    </dgm:pt>
    <dgm:pt modelId="{3C95D34A-7CF5-4B0E-BF4D-D52F989CEE72}" type="parTrans" cxnId="{140F7290-5057-496F-A5A0-6E6332794ECC}">
      <dgm:prSet/>
      <dgm:spPr/>
      <dgm:t>
        <a:bodyPr/>
        <a:lstStyle/>
        <a:p>
          <a:endParaRPr lang="tr-TR"/>
        </a:p>
      </dgm:t>
    </dgm:pt>
    <dgm:pt modelId="{1CB773FD-8E06-4C9B-BA70-6464F7C9741C}" type="sibTrans" cxnId="{140F7290-5057-496F-A5A0-6E6332794ECC}">
      <dgm:prSet/>
      <dgm:spPr/>
      <dgm:t>
        <a:bodyPr/>
        <a:lstStyle/>
        <a:p>
          <a:endParaRPr lang="tr-TR"/>
        </a:p>
      </dgm:t>
    </dgm:pt>
    <dgm:pt modelId="{BF12F298-9950-4CDE-A321-08AACABD4BE3}">
      <dgm:prSet phldrT="[Metin]"/>
      <dgm:spPr/>
      <dgm:t>
        <a:bodyPr/>
        <a:lstStyle/>
        <a:p>
          <a:r>
            <a:rPr lang="tr-TR" dirty="0" smtClean="0"/>
            <a:t>Araç-Gereç</a:t>
          </a:r>
          <a:endParaRPr lang="tr-TR" dirty="0"/>
        </a:p>
      </dgm:t>
    </dgm:pt>
    <dgm:pt modelId="{74B050FC-C59C-43EE-99D8-BED1DF420D2F}" type="parTrans" cxnId="{E119BD30-1336-4511-88D2-7EA2B0E904F9}">
      <dgm:prSet/>
      <dgm:spPr/>
      <dgm:t>
        <a:bodyPr/>
        <a:lstStyle/>
        <a:p>
          <a:endParaRPr lang="tr-TR"/>
        </a:p>
      </dgm:t>
    </dgm:pt>
    <dgm:pt modelId="{13C66BC1-56DE-4AE7-BB03-76E9531E090A}" type="sibTrans" cxnId="{E119BD30-1336-4511-88D2-7EA2B0E904F9}">
      <dgm:prSet/>
      <dgm:spPr/>
      <dgm:t>
        <a:bodyPr/>
        <a:lstStyle/>
        <a:p>
          <a:endParaRPr lang="tr-TR"/>
        </a:p>
      </dgm:t>
    </dgm:pt>
    <dgm:pt modelId="{AF1E3037-F262-4F26-8C8D-6F17582D9F1B}">
      <dgm:prSet phldrT="[Metin]"/>
      <dgm:spPr/>
      <dgm:t>
        <a:bodyPr/>
        <a:lstStyle/>
        <a:p>
          <a:r>
            <a:rPr lang="tr-TR" dirty="0" smtClean="0"/>
            <a:t>Finansal Kaynak</a:t>
          </a:r>
          <a:endParaRPr lang="tr-TR" dirty="0"/>
        </a:p>
      </dgm:t>
    </dgm:pt>
    <dgm:pt modelId="{00DE7FD8-13EB-4FAB-9E23-E7C95290945B}" type="parTrans" cxnId="{2BBC3E80-BAE4-4B70-8730-AE8A9E568884}">
      <dgm:prSet/>
      <dgm:spPr/>
      <dgm:t>
        <a:bodyPr/>
        <a:lstStyle/>
        <a:p>
          <a:endParaRPr lang="tr-TR"/>
        </a:p>
      </dgm:t>
    </dgm:pt>
    <dgm:pt modelId="{9E1ED262-0866-4E88-BA33-25A813C917CD}" type="sibTrans" cxnId="{2BBC3E80-BAE4-4B70-8730-AE8A9E568884}">
      <dgm:prSet/>
      <dgm:spPr/>
      <dgm:t>
        <a:bodyPr/>
        <a:lstStyle/>
        <a:p>
          <a:endParaRPr lang="tr-TR"/>
        </a:p>
      </dgm:t>
    </dgm:pt>
    <dgm:pt modelId="{4227D492-1881-42D0-BD70-95762782D820}">
      <dgm:prSet phldrT="[Metin]"/>
      <dgm:spPr/>
      <dgm:t>
        <a:bodyPr/>
        <a:lstStyle/>
        <a:p>
          <a:r>
            <a:rPr lang="tr-TR" dirty="0" smtClean="0"/>
            <a:t>Yöneltme</a:t>
          </a:r>
          <a:endParaRPr lang="tr-TR" dirty="0"/>
        </a:p>
      </dgm:t>
    </dgm:pt>
    <dgm:pt modelId="{0DAE30B4-9AA3-4407-8D56-374BCD02661C}" type="parTrans" cxnId="{F9971534-279E-496A-9CFD-0B7D472F713A}">
      <dgm:prSet/>
      <dgm:spPr/>
      <dgm:t>
        <a:bodyPr/>
        <a:lstStyle/>
        <a:p>
          <a:endParaRPr lang="tr-TR"/>
        </a:p>
      </dgm:t>
    </dgm:pt>
    <dgm:pt modelId="{9AF0BDFD-5A9B-4A3C-AD17-51C0AFBB24D3}" type="sibTrans" cxnId="{F9971534-279E-496A-9CFD-0B7D472F713A}">
      <dgm:prSet/>
      <dgm:spPr/>
      <dgm:t>
        <a:bodyPr/>
        <a:lstStyle/>
        <a:p>
          <a:endParaRPr lang="tr-TR"/>
        </a:p>
      </dgm:t>
    </dgm:pt>
    <dgm:pt modelId="{F8B3FFBC-052A-41F6-BE8E-13F972C9F89B}">
      <dgm:prSet phldrT="[Metin]"/>
      <dgm:spPr/>
      <dgm:t>
        <a:bodyPr/>
        <a:lstStyle/>
        <a:p>
          <a:r>
            <a:rPr lang="tr-TR" dirty="0" smtClean="0"/>
            <a:t>Kontrol</a:t>
          </a:r>
          <a:endParaRPr lang="tr-TR" dirty="0"/>
        </a:p>
      </dgm:t>
    </dgm:pt>
    <dgm:pt modelId="{4C63D083-E312-4219-B399-1203AAA904DE}" type="parTrans" cxnId="{97E43B6A-FBDD-447D-AF3F-76F7888D35F5}">
      <dgm:prSet/>
      <dgm:spPr/>
      <dgm:t>
        <a:bodyPr/>
        <a:lstStyle/>
        <a:p>
          <a:endParaRPr lang="tr-TR"/>
        </a:p>
      </dgm:t>
    </dgm:pt>
    <dgm:pt modelId="{C573DC67-211E-4E93-8F3B-B99A90529625}" type="sibTrans" cxnId="{97E43B6A-FBDD-447D-AF3F-76F7888D35F5}">
      <dgm:prSet/>
      <dgm:spPr/>
      <dgm:t>
        <a:bodyPr/>
        <a:lstStyle/>
        <a:p>
          <a:endParaRPr lang="tr-TR"/>
        </a:p>
      </dgm:t>
    </dgm:pt>
    <dgm:pt modelId="{8BEAE756-66E1-4E6C-8236-992E17151B89}">
      <dgm:prSet phldrT="[Metin]"/>
      <dgm:spPr/>
      <dgm:t>
        <a:bodyPr/>
        <a:lstStyle/>
        <a:p>
          <a:r>
            <a:rPr lang="tr-TR" dirty="0" smtClean="0"/>
            <a:t>Teknoloji</a:t>
          </a:r>
          <a:endParaRPr lang="tr-TR" dirty="0"/>
        </a:p>
      </dgm:t>
    </dgm:pt>
    <dgm:pt modelId="{97B88177-B2FD-48E0-AC20-9DD4F7C330A3}" type="parTrans" cxnId="{CE8D2826-45A0-4A5C-8958-E5794F01905E}">
      <dgm:prSet/>
      <dgm:spPr/>
      <dgm:t>
        <a:bodyPr/>
        <a:lstStyle/>
        <a:p>
          <a:endParaRPr lang="tr-TR"/>
        </a:p>
      </dgm:t>
    </dgm:pt>
    <dgm:pt modelId="{7FB1DFA3-52CF-45C1-BE26-B8685340EE0C}" type="sibTrans" cxnId="{CE8D2826-45A0-4A5C-8958-E5794F01905E}">
      <dgm:prSet/>
      <dgm:spPr/>
      <dgm:t>
        <a:bodyPr/>
        <a:lstStyle/>
        <a:p>
          <a:endParaRPr lang="tr-TR"/>
        </a:p>
      </dgm:t>
    </dgm:pt>
    <dgm:pt modelId="{61412E6D-EC48-46E5-BAF1-D4DA2E229686}">
      <dgm:prSet phldrT="[Metin]"/>
      <dgm:spPr/>
      <dgm:t>
        <a:bodyPr/>
        <a:lstStyle/>
        <a:p>
          <a:r>
            <a:rPr lang="tr-TR" dirty="0" smtClean="0"/>
            <a:t>İş görenlerin gelişimi ve doyumu</a:t>
          </a:r>
          <a:endParaRPr lang="tr-TR" dirty="0"/>
        </a:p>
      </dgm:t>
    </dgm:pt>
    <dgm:pt modelId="{E23E815F-3FE5-4F98-93B5-3CAF10D10E22}" type="parTrans" cxnId="{D0DDEADE-56D6-4E18-A8F5-3399C90D3966}">
      <dgm:prSet/>
      <dgm:spPr/>
      <dgm:t>
        <a:bodyPr/>
        <a:lstStyle/>
        <a:p>
          <a:endParaRPr lang="tr-TR"/>
        </a:p>
      </dgm:t>
    </dgm:pt>
    <dgm:pt modelId="{AD0B097A-2334-4A88-B735-ECE3B6D13479}" type="sibTrans" cxnId="{D0DDEADE-56D6-4E18-A8F5-3399C90D3966}">
      <dgm:prSet/>
      <dgm:spPr/>
      <dgm:t>
        <a:bodyPr/>
        <a:lstStyle/>
        <a:p>
          <a:endParaRPr lang="tr-TR"/>
        </a:p>
      </dgm:t>
    </dgm:pt>
    <dgm:pt modelId="{760DE430-67E1-4454-9D68-C3A1C1A5A3AE}" type="pres">
      <dgm:prSet presAssocID="{75E42329-46C9-4F2E-AFAD-C38B4EDE10F9}" presName="Name0" presStyleCnt="0">
        <dgm:presLayoutVars>
          <dgm:dir/>
          <dgm:animLvl val="lvl"/>
          <dgm:resizeHandles val="exact"/>
        </dgm:presLayoutVars>
      </dgm:prSet>
      <dgm:spPr/>
      <dgm:t>
        <a:bodyPr/>
        <a:lstStyle/>
        <a:p>
          <a:endParaRPr lang="en-US"/>
        </a:p>
      </dgm:t>
    </dgm:pt>
    <dgm:pt modelId="{1CF6FF1C-7E6F-42A2-9185-4B2F1A0B5DC0}" type="pres">
      <dgm:prSet presAssocID="{44A6674F-C96B-49AA-B091-D643AC105EE3}" presName="composite" presStyleCnt="0"/>
      <dgm:spPr/>
    </dgm:pt>
    <dgm:pt modelId="{166030F9-5EA6-4D0B-8FBC-6ED36D99B7EF}" type="pres">
      <dgm:prSet presAssocID="{44A6674F-C96B-49AA-B091-D643AC105EE3}" presName="parTx" presStyleLbl="alignNode1" presStyleIdx="0" presStyleCnt="3">
        <dgm:presLayoutVars>
          <dgm:chMax val="0"/>
          <dgm:chPref val="0"/>
          <dgm:bulletEnabled val="1"/>
        </dgm:presLayoutVars>
      </dgm:prSet>
      <dgm:spPr/>
      <dgm:t>
        <a:bodyPr/>
        <a:lstStyle/>
        <a:p>
          <a:endParaRPr lang="en-US"/>
        </a:p>
      </dgm:t>
    </dgm:pt>
    <dgm:pt modelId="{308A22E3-FD8A-469C-8DA4-AD441E02B8B4}" type="pres">
      <dgm:prSet presAssocID="{44A6674F-C96B-49AA-B091-D643AC105EE3}" presName="desTx" presStyleLbl="alignAccFollowNode1" presStyleIdx="0" presStyleCnt="3">
        <dgm:presLayoutVars>
          <dgm:bulletEnabled val="1"/>
        </dgm:presLayoutVars>
      </dgm:prSet>
      <dgm:spPr/>
      <dgm:t>
        <a:bodyPr/>
        <a:lstStyle/>
        <a:p>
          <a:endParaRPr lang="tr-TR"/>
        </a:p>
      </dgm:t>
    </dgm:pt>
    <dgm:pt modelId="{4C3891E9-44A2-4198-8FEB-8DB97F4D2EF5}" type="pres">
      <dgm:prSet presAssocID="{233DB35C-5680-4A18-8862-4899BA89B7E2}" presName="space" presStyleCnt="0"/>
      <dgm:spPr/>
    </dgm:pt>
    <dgm:pt modelId="{618E3F30-DD8F-4FE4-9B7A-8F67314E3FE5}" type="pres">
      <dgm:prSet presAssocID="{623BA77C-A9CA-4EC4-8D0E-F6B1843C294D}" presName="composite" presStyleCnt="0"/>
      <dgm:spPr/>
    </dgm:pt>
    <dgm:pt modelId="{A7B55331-8B96-46EC-AFA9-5BEB022D74EC}" type="pres">
      <dgm:prSet presAssocID="{623BA77C-A9CA-4EC4-8D0E-F6B1843C294D}" presName="parTx" presStyleLbl="alignNode1" presStyleIdx="1" presStyleCnt="3">
        <dgm:presLayoutVars>
          <dgm:chMax val="0"/>
          <dgm:chPref val="0"/>
          <dgm:bulletEnabled val="1"/>
        </dgm:presLayoutVars>
      </dgm:prSet>
      <dgm:spPr/>
      <dgm:t>
        <a:bodyPr/>
        <a:lstStyle/>
        <a:p>
          <a:endParaRPr lang="en-US"/>
        </a:p>
      </dgm:t>
    </dgm:pt>
    <dgm:pt modelId="{949B65C9-504E-4441-87C2-4689B6756AFE}" type="pres">
      <dgm:prSet presAssocID="{623BA77C-A9CA-4EC4-8D0E-F6B1843C294D}" presName="desTx" presStyleLbl="alignAccFollowNode1" presStyleIdx="1" presStyleCnt="3">
        <dgm:presLayoutVars>
          <dgm:bulletEnabled val="1"/>
        </dgm:presLayoutVars>
      </dgm:prSet>
      <dgm:spPr/>
      <dgm:t>
        <a:bodyPr/>
        <a:lstStyle/>
        <a:p>
          <a:endParaRPr lang="tr-TR"/>
        </a:p>
      </dgm:t>
    </dgm:pt>
    <dgm:pt modelId="{40DD4682-9693-475B-B4E0-FEC58978676B}" type="pres">
      <dgm:prSet presAssocID="{289DFA08-D623-4889-9BFE-8EF383ED697B}" presName="space" presStyleCnt="0"/>
      <dgm:spPr/>
    </dgm:pt>
    <dgm:pt modelId="{4B31CA05-81D9-48B9-AC65-3E76F3E0C6DF}" type="pres">
      <dgm:prSet presAssocID="{06E1DF59-4A10-47EA-BDC1-30A7EF2E14D6}" presName="composite" presStyleCnt="0"/>
      <dgm:spPr/>
    </dgm:pt>
    <dgm:pt modelId="{6EA9EB98-BE43-49E5-9ADC-B2D04BFD57E0}" type="pres">
      <dgm:prSet presAssocID="{06E1DF59-4A10-47EA-BDC1-30A7EF2E14D6}" presName="parTx" presStyleLbl="alignNode1" presStyleIdx="2" presStyleCnt="3">
        <dgm:presLayoutVars>
          <dgm:chMax val="0"/>
          <dgm:chPref val="0"/>
          <dgm:bulletEnabled val="1"/>
        </dgm:presLayoutVars>
      </dgm:prSet>
      <dgm:spPr/>
      <dgm:t>
        <a:bodyPr/>
        <a:lstStyle/>
        <a:p>
          <a:endParaRPr lang="tr-TR"/>
        </a:p>
      </dgm:t>
    </dgm:pt>
    <dgm:pt modelId="{B7142DE4-1F2D-489F-A9BB-E6B486A0F549}" type="pres">
      <dgm:prSet presAssocID="{06E1DF59-4A10-47EA-BDC1-30A7EF2E14D6}" presName="desTx" presStyleLbl="alignAccFollowNode1" presStyleIdx="2" presStyleCnt="3">
        <dgm:presLayoutVars>
          <dgm:bulletEnabled val="1"/>
        </dgm:presLayoutVars>
      </dgm:prSet>
      <dgm:spPr/>
      <dgm:t>
        <a:bodyPr/>
        <a:lstStyle/>
        <a:p>
          <a:endParaRPr lang="tr-TR"/>
        </a:p>
      </dgm:t>
    </dgm:pt>
  </dgm:ptLst>
  <dgm:cxnLst>
    <dgm:cxn modelId="{E6F55B75-4247-4600-9341-42AFFFA599B5}" srcId="{75E42329-46C9-4F2E-AFAD-C38B4EDE10F9}" destId="{623BA77C-A9CA-4EC4-8D0E-F6B1843C294D}" srcOrd="1" destOrd="0" parTransId="{584B31BB-2A1A-4C7B-8093-438FC423BD72}" sibTransId="{289DFA08-D623-4889-9BFE-8EF383ED697B}"/>
    <dgm:cxn modelId="{CE8D2826-45A0-4A5C-8958-E5794F01905E}" srcId="{623BA77C-A9CA-4EC4-8D0E-F6B1843C294D}" destId="{8BEAE756-66E1-4E6C-8236-992E17151B89}" srcOrd="4" destOrd="0" parTransId="{97B88177-B2FD-48E0-AC20-9DD4F7C330A3}" sibTransId="{7FB1DFA3-52CF-45C1-BE26-B8685340EE0C}"/>
    <dgm:cxn modelId="{E119BD30-1336-4511-88D2-7EA2B0E904F9}" srcId="{44A6674F-C96B-49AA-B091-D643AC105EE3}" destId="{BF12F298-9950-4CDE-A321-08AACABD4BE3}" srcOrd="2" destOrd="0" parTransId="{74B050FC-C59C-43EE-99D8-BED1DF420D2F}" sibTransId="{13C66BC1-56DE-4AE7-BB03-76E9531E090A}"/>
    <dgm:cxn modelId="{140F7290-5057-496F-A5A0-6E6332794ECC}" srcId="{44A6674F-C96B-49AA-B091-D643AC105EE3}" destId="{0F89713D-93B8-4CCA-9B56-08655D92EC6D}" srcOrd="1" destOrd="0" parTransId="{3C95D34A-7CF5-4B0E-BF4D-D52F989CEE72}" sibTransId="{1CB773FD-8E06-4C9B-BA70-6464F7C9741C}"/>
    <dgm:cxn modelId="{CFFE3C3F-0E30-4245-822B-9569CB5CCB1C}" srcId="{06E1DF59-4A10-47EA-BDC1-30A7EF2E14D6}" destId="{7335CC2C-1551-40D2-B772-EC2FE8F37E75}" srcOrd="1" destOrd="0" parTransId="{0E2229DF-EFE8-4641-8B11-89F2617D0A91}" sibTransId="{11782332-C9F8-47EA-B84B-E6C8A16946E0}"/>
    <dgm:cxn modelId="{D0DDEADE-56D6-4E18-A8F5-3399C90D3966}" srcId="{06E1DF59-4A10-47EA-BDC1-30A7EF2E14D6}" destId="{61412E6D-EC48-46E5-BAF1-D4DA2E229686}" srcOrd="2" destOrd="0" parTransId="{E23E815F-3FE5-4F98-93B5-3CAF10D10E22}" sibTransId="{AD0B097A-2334-4A88-B735-ECE3B6D13479}"/>
    <dgm:cxn modelId="{7CBAB67B-E0DF-4084-BC16-530FA1BD2798}" srcId="{623BA77C-A9CA-4EC4-8D0E-F6B1843C294D}" destId="{D6BF6733-6358-47AE-BE5A-715EFB1B01E8}" srcOrd="0" destOrd="0" parTransId="{1CBF7C20-0940-4816-A19A-EFF746195582}" sibTransId="{E21EE564-44C1-4748-A600-0C8839F1A93A}"/>
    <dgm:cxn modelId="{0285072D-B457-444C-8905-498DFA5B2701}" type="presOf" srcId="{38BA25D3-7F90-4B1B-B475-D8EBB29F3246}" destId="{B7142DE4-1F2D-489F-A9BB-E6B486A0F549}" srcOrd="0" destOrd="0" presId="urn:microsoft.com/office/officeart/2005/8/layout/hList1"/>
    <dgm:cxn modelId="{68F50962-07F3-41E4-82DF-B1B9E56749F2}" type="presOf" srcId="{44A6674F-C96B-49AA-B091-D643AC105EE3}" destId="{166030F9-5EA6-4D0B-8FBC-6ED36D99B7EF}" srcOrd="0" destOrd="0" presId="urn:microsoft.com/office/officeart/2005/8/layout/hList1"/>
    <dgm:cxn modelId="{8328C4C3-0239-4130-AF5F-FD1FBE279CBD}" type="presOf" srcId="{75E42329-46C9-4F2E-AFAD-C38B4EDE10F9}" destId="{760DE430-67E1-4454-9D68-C3A1C1A5A3AE}" srcOrd="0" destOrd="0" presId="urn:microsoft.com/office/officeart/2005/8/layout/hList1"/>
    <dgm:cxn modelId="{58E0395C-314A-45D3-826A-A7509669D0C9}" type="presOf" srcId="{75C87E81-E806-4C13-AEE1-AE8CECE945E8}" destId="{949B65C9-504E-4441-87C2-4689B6756AFE}" srcOrd="0" destOrd="1" presId="urn:microsoft.com/office/officeart/2005/8/layout/hList1"/>
    <dgm:cxn modelId="{0DB7B93A-1520-4162-8B6B-D6407D91FBAD}" type="presOf" srcId="{4227D492-1881-42D0-BD70-95762782D820}" destId="{949B65C9-504E-4441-87C2-4689B6756AFE}" srcOrd="0" destOrd="2" presId="urn:microsoft.com/office/officeart/2005/8/layout/hList1"/>
    <dgm:cxn modelId="{97E43B6A-FBDD-447D-AF3F-76F7888D35F5}" srcId="{623BA77C-A9CA-4EC4-8D0E-F6B1843C294D}" destId="{F8B3FFBC-052A-41F6-BE8E-13F972C9F89B}" srcOrd="3" destOrd="0" parTransId="{4C63D083-E312-4219-B399-1203AAA904DE}" sibTransId="{C573DC67-211E-4E93-8F3B-B99A90529625}"/>
    <dgm:cxn modelId="{87C255E8-DEF9-4FB4-A619-F341FE4E91A2}" type="presOf" srcId="{AF1E3037-F262-4F26-8C8D-6F17582D9F1B}" destId="{308A22E3-FD8A-469C-8DA4-AD441E02B8B4}" srcOrd="0" destOrd="3" presId="urn:microsoft.com/office/officeart/2005/8/layout/hList1"/>
    <dgm:cxn modelId="{9DAE9F5E-CB59-4617-965A-BF561AAC3428}" type="presOf" srcId="{06E1DF59-4A10-47EA-BDC1-30A7EF2E14D6}" destId="{6EA9EB98-BE43-49E5-9ADC-B2D04BFD57E0}" srcOrd="0" destOrd="0" presId="urn:microsoft.com/office/officeart/2005/8/layout/hList1"/>
    <dgm:cxn modelId="{E03C1AD3-AE78-4891-A894-8BCE6AF3EAE6}" srcId="{44A6674F-C96B-49AA-B091-D643AC105EE3}" destId="{32ADF641-C4C2-4520-AE30-F0DBBFA6C2E2}" srcOrd="0" destOrd="0" parTransId="{4145E221-BA26-4ED6-A865-9F7D2E17650E}" sibTransId="{BDEE696B-D6CE-455E-944E-25EC79A44CB8}"/>
    <dgm:cxn modelId="{F9971534-279E-496A-9CFD-0B7D472F713A}" srcId="{623BA77C-A9CA-4EC4-8D0E-F6B1843C294D}" destId="{4227D492-1881-42D0-BD70-95762782D820}" srcOrd="2" destOrd="0" parTransId="{0DAE30B4-9AA3-4407-8D56-374BCD02661C}" sibTransId="{9AF0BDFD-5A9B-4A3C-AD17-51C0AFBB24D3}"/>
    <dgm:cxn modelId="{BA2DFD56-E612-4070-8F6E-C4B16AB9A429}" type="presOf" srcId="{D6BF6733-6358-47AE-BE5A-715EFB1B01E8}" destId="{949B65C9-504E-4441-87C2-4689B6756AFE}" srcOrd="0" destOrd="0" presId="urn:microsoft.com/office/officeart/2005/8/layout/hList1"/>
    <dgm:cxn modelId="{E654091E-C27F-4837-B450-BBE2408F2DEC}" srcId="{75E42329-46C9-4F2E-AFAD-C38B4EDE10F9}" destId="{44A6674F-C96B-49AA-B091-D643AC105EE3}" srcOrd="0" destOrd="0" parTransId="{8B86CDD2-DAC8-4D16-87AC-150A010EE624}" sibTransId="{233DB35C-5680-4A18-8862-4899BA89B7E2}"/>
    <dgm:cxn modelId="{8D146DEC-5B58-4EEB-8D2B-B49EB8DFA1DB}" type="presOf" srcId="{F8B3FFBC-052A-41F6-BE8E-13F972C9F89B}" destId="{949B65C9-504E-4441-87C2-4689B6756AFE}" srcOrd="0" destOrd="3" presId="urn:microsoft.com/office/officeart/2005/8/layout/hList1"/>
    <dgm:cxn modelId="{5EA89512-0A3D-4A00-B7E8-48F836912166}" type="presOf" srcId="{0F89713D-93B8-4CCA-9B56-08655D92EC6D}" destId="{308A22E3-FD8A-469C-8DA4-AD441E02B8B4}" srcOrd="0" destOrd="1" presId="urn:microsoft.com/office/officeart/2005/8/layout/hList1"/>
    <dgm:cxn modelId="{2BBC3E80-BAE4-4B70-8730-AE8A9E568884}" srcId="{44A6674F-C96B-49AA-B091-D643AC105EE3}" destId="{AF1E3037-F262-4F26-8C8D-6F17582D9F1B}" srcOrd="3" destOrd="0" parTransId="{00DE7FD8-13EB-4FAB-9E23-E7C95290945B}" sibTransId="{9E1ED262-0866-4E88-BA33-25A813C917CD}"/>
    <dgm:cxn modelId="{6708D2C6-D030-43C2-B639-F1076DD55551}" srcId="{06E1DF59-4A10-47EA-BDC1-30A7EF2E14D6}" destId="{38BA25D3-7F90-4B1B-B475-D8EBB29F3246}" srcOrd="0" destOrd="0" parTransId="{F61D553F-982C-4433-A8CA-C37023508DDF}" sibTransId="{42EC61AE-DE9F-4354-AD97-1C8D8C29F72E}"/>
    <dgm:cxn modelId="{AD0A430E-2EAE-479B-A450-369DDD5AFCB0}" type="presOf" srcId="{60C8664C-A8C1-41FD-9796-AEA1511D8DAE}" destId="{308A22E3-FD8A-469C-8DA4-AD441E02B8B4}" srcOrd="0" destOrd="4" presId="urn:microsoft.com/office/officeart/2005/8/layout/hList1"/>
    <dgm:cxn modelId="{F85E1D23-54A6-4A3A-9AEA-364FD2ADE167}" srcId="{623BA77C-A9CA-4EC4-8D0E-F6B1843C294D}" destId="{75C87E81-E806-4C13-AEE1-AE8CECE945E8}" srcOrd="1" destOrd="0" parTransId="{86903FC3-F5A1-4F59-82C4-038854C176C5}" sibTransId="{38F4F83C-15A5-4924-BBD3-2FC78CF43424}"/>
    <dgm:cxn modelId="{ACCDFD57-F54A-40C8-B424-8262C8327EAE}" type="presOf" srcId="{BF12F298-9950-4CDE-A321-08AACABD4BE3}" destId="{308A22E3-FD8A-469C-8DA4-AD441E02B8B4}" srcOrd="0" destOrd="2" presId="urn:microsoft.com/office/officeart/2005/8/layout/hList1"/>
    <dgm:cxn modelId="{82F645EC-314A-40CE-B0BA-0791EA316930}" type="presOf" srcId="{32ADF641-C4C2-4520-AE30-F0DBBFA6C2E2}" destId="{308A22E3-FD8A-469C-8DA4-AD441E02B8B4}" srcOrd="0" destOrd="0" presId="urn:microsoft.com/office/officeart/2005/8/layout/hList1"/>
    <dgm:cxn modelId="{068D2379-EA57-4273-88C4-3053E9A6D121}" type="presOf" srcId="{61412E6D-EC48-46E5-BAF1-D4DA2E229686}" destId="{B7142DE4-1F2D-489F-A9BB-E6B486A0F549}" srcOrd="0" destOrd="2" presId="urn:microsoft.com/office/officeart/2005/8/layout/hList1"/>
    <dgm:cxn modelId="{BFE65499-328E-4782-80D4-B665F0D1DF24}" srcId="{44A6674F-C96B-49AA-B091-D643AC105EE3}" destId="{60C8664C-A8C1-41FD-9796-AEA1511D8DAE}" srcOrd="4" destOrd="0" parTransId="{97BBD5B0-4E0F-442A-A60A-12D76C121851}" sibTransId="{E1313FFE-F187-4EB7-8245-9D8342264C31}"/>
    <dgm:cxn modelId="{038C73CA-5BA0-4E56-9035-463164908748}" type="presOf" srcId="{8BEAE756-66E1-4E6C-8236-992E17151B89}" destId="{949B65C9-504E-4441-87C2-4689B6756AFE}" srcOrd="0" destOrd="4" presId="urn:microsoft.com/office/officeart/2005/8/layout/hList1"/>
    <dgm:cxn modelId="{9105B601-A577-4DB4-9E4D-9AC96073C125}" type="presOf" srcId="{7335CC2C-1551-40D2-B772-EC2FE8F37E75}" destId="{B7142DE4-1F2D-489F-A9BB-E6B486A0F549}" srcOrd="0" destOrd="1" presId="urn:microsoft.com/office/officeart/2005/8/layout/hList1"/>
    <dgm:cxn modelId="{145E056F-B1B5-4717-8BF1-05F15A910AB7}" type="presOf" srcId="{623BA77C-A9CA-4EC4-8D0E-F6B1843C294D}" destId="{A7B55331-8B96-46EC-AFA9-5BEB022D74EC}" srcOrd="0" destOrd="0" presId="urn:microsoft.com/office/officeart/2005/8/layout/hList1"/>
    <dgm:cxn modelId="{27EABF28-E371-4395-8F09-F1ED2A234EED}" srcId="{75E42329-46C9-4F2E-AFAD-C38B4EDE10F9}" destId="{06E1DF59-4A10-47EA-BDC1-30A7EF2E14D6}" srcOrd="2" destOrd="0" parTransId="{15D09EEA-2944-46BD-B9A0-5468ED834C87}" sibTransId="{D77AEAF5-277B-49C1-90B8-30209FE24894}"/>
    <dgm:cxn modelId="{D8B21AA1-1654-4765-BF05-E18ECC49C59B}" type="presParOf" srcId="{760DE430-67E1-4454-9D68-C3A1C1A5A3AE}" destId="{1CF6FF1C-7E6F-42A2-9185-4B2F1A0B5DC0}" srcOrd="0" destOrd="0" presId="urn:microsoft.com/office/officeart/2005/8/layout/hList1"/>
    <dgm:cxn modelId="{6FD6B058-DEA0-437F-B507-EE23478A006A}" type="presParOf" srcId="{1CF6FF1C-7E6F-42A2-9185-4B2F1A0B5DC0}" destId="{166030F9-5EA6-4D0B-8FBC-6ED36D99B7EF}" srcOrd="0" destOrd="0" presId="urn:microsoft.com/office/officeart/2005/8/layout/hList1"/>
    <dgm:cxn modelId="{F4D6D102-14E2-4D68-B96E-03CC604B0F17}" type="presParOf" srcId="{1CF6FF1C-7E6F-42A2-9185-4B2F1A0B5DC0}" destId="{308A22E3-FD8A-469C-8DA4-AD441E02B8B4}" srcOrd="1" destOrd="0" presId="urn:microsoft.com/office/officeart/2005/8/layout/hList1"/>
    <dgm:cxn modelId="{CB1890AC-40EB-4005-A98F-CFDCE21D7985}" type="presParOf" srcId="{760DE430-67E1-4454-9D68-C3A1C1A5A3AE}" destId="{4C3891E9-44A2-4198-8FEB-8DB97F4D2EF5}" srcOrd="1" destOrd="0" presId="urn:microsoft.com/office/officeart/2005/8/layout/hList1"/>
    <dgm:cxn modelId="{2C2692ED-53CC-4BCF-8A10-5FC69A0D545D}" type="presParOf" srcId="{760DE430-67E1-4454-9D68-C3A1C1A5A3AE}" destId="{618E3F30-DD8F-4FE4-9B7A-8F67314E3FE5}" srcOrd="2" destOrd="0" presId="urn:microsoft.com/office/officeart/2005/8/layout/hList1"/>
    <dgm:cxn modelId="{D32ED5AE-F917-4E21-B3E9-1F4B4D943EB5}" type="presParOf" srcId="{618E3F30-DD8F-4FE4-9B7A-8F67314E3FE5}" destId="{A7B55331-8B96-46EC-AFA9-5BEB022D74EC}" srcOrd="0" destOrd="0" presId="urn:microsoft.com/office/officeart/2005/8/layout/hList1"/>
    <dgm:cxn modelId="{825D817A-7C21-4DC1-852A-5C274FC6E397}" type="presParOf" srcId="{618E3F30-DD8F-4FE4-9B7A-8F67314E3FE5}" destId="{949B65C9-504E-4441-87C2-4689B6756AFE}" srcOrd="1" destOrd="0" presId="urn:microsoft.com/office/officeart/2005/8/layout/hList1"/>
    <dgm:cxn modelId="{7AE7C983-68DD-45F5-9198-060723264B8D}" type="presParOf" srcId="{760DE430-67E1-4454-9D68-C3A1C1A5A3AE}" destId="{40DD4682-9693-475B-B4E0-FEC58978676B}" srcOrd="3" destOrd="0" presId="urn:microsoft.com/office/officeart/2005/8/layout/hList1"/>
    <dgm:cxn modelId="{5F229A3B-BAE1-4E9D-9067-46C81943F28B}" type="presParOf" srcId="{760DE430-67E1-4454-9D68-C3A1C1A5A3AE}" destId="{4B31CA05-81D9-48B9-AC65-3E76F3E0C6DF}" srcOrd="4" destOrd="0" presId="urn:microsoft.com/office/officeart/2005/8/layout/hList1"/>
    <dgm:cxn modelId="{8B1CF111-3B86-4D46-AD3F-D46E867AF6D8}" type="presParOf" srcId="{4B31CA05-81D9-48B9-AC65-3E76F3E0C6DF}" destId="{6EA9EB98-BE43-49E5-9ADC-B2D04BFD57E0}" srcOrd="0" destOrd="0" presId="urn:microsoft.com/office/officeart/2005/8/layout/hList1"/>
    <dgm:cxn modelId="{4D10430B-F66B-41A3-9EE3-D8EF6D926F79}" type="presParOf" srcId="{4B31CA05-81D9-48B9-AC65-3E76F3E0C6DF}" destId="{B7142DE4-1F2D-489F-A9BB-E6B486A0F54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5D33200-526C-1244-AB8A-417A225A5E4F}"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05519EFE-62C2-9A40-94E8-857CFBDB31BB}">
      <dgm:prSet phldrT="[Text]" custT="1"/>
      <dgm:spPr/>
      <dgm:t>
        <a:bodyPr/>
        <a:lstStyle/>
        <a:p>
          <a:r>
            <a:rPr lang="en-US" sz="2000" dirty="0" smtClean="0"/>
            <a:t>Tip A (</a:t>
          </a:r>
          <a:r>
            <a:rPr lang="en-US" sz="2000" dirty="0" err="1" smtClean="0"/>
            <a:t>Amerikan</a:t>
          </a:r>
          <a:r>
            <a:rPr lang="en-US" sz="2000" dirty="0" smtClean="0"/>
            <a:t>)</a:t>
          </a:r>
          <a:endParaRPr lang="en-US" sz="2000" dirty="0"/>
        </a:p>
      </dgm:t>
    </dgm:pt>
    <dgm:pt modelId="{D3F8AB4B-2231-374D-A764-647491CECD48}" type="parTrans" cxnId="{6CAE5023-2B0B-C44E-BE7F-AE77C39C1DC1}">
      <dgm:prSet/>
      <dgm:spPr/>
      <dgm:t>
        <a:bodyPr/>
        <a:lstStyle/>
        <a:p>
          <a:endParaRPr lang="en-US"/>
        </a:p>
      </dgm:t>
    </dgm:pt>
    <dgm:pt modelId="{1D55D1BF-386E-D547-840F-0E4E2D6871F8}" type="sibTrans" cxnId="{6CAE5023-2B0B-C44E-BE7F-AE77C39C1DC1}">
      <dgm:prSet/>
      <dgm:spPr/>
      <dgm:t>
        <a:bodyPr/>
        <a:lstStyle/>
        <a:p>
          <a:endParaRPr lang="en-US"/>
        </a:p>
      </dgm:t>
    </dgm:pt>
    <dgm:pt modelId="{FEC0B00C-9578-E342-B501-B20CF32F7E0F}">
      <dgm:prSet phldrT="[Text]"/>
      <dgm:spPr/>
      <dgm:t>
        <a:bodyPr/>
        <a:lstStyle/>
        <a:p>
          <a:pPr algn="l"/>
          <a:r>
            <a:rPr lang="en-US" dirty="0" err="1" smtClean="0"/>
            <a:t>Kısa</a:t>
          </a:r>
          <a:r>
            <a:rPr lang="en-US" dirty="0" smtClean="0"/>
            <a:t> </a:t>
          </a:r>
          <a:r>
            <a:rPr lang="en-US" dirty="0" err="1" smtClean="0"/>
            <a:t>süreli</a:t>
          </a:r>
          <a:r>
            <a:rPr lang="en-US" dirty="0" smtClean="0"/>
            <a:t> </a:t>
          </a:r>
          <a:r>
            <a:rPr lang="en-US" dirty="0" err="1" smtClean="0"/>
            <a:t>istihdam</a:t>
          </a:r>
          <a:r>
            <a:rPr lang="en-US" dirty="0" smtClean="0"/>
            <a:t> </a:t>
          </a:r>
          <a:endParaRPr lang="en-US" dirty="0"/>
        </a:p>
      </dgm:t>
    </dgm:pt>
    <dgm:pt modelId="{70CD01A2-F114-9B41-9966-794E3ECDC8C7}" type="parTrans" cxnId="{DBEE2650-CF6D-924B-8271-2F288F800B05}">
      <dgm:prSet/>
      <dgm:spPr/>
      <dgm:t>
        <a:bodyPr/>
        <a:lstStyle/>
        <a:p>
          <a:endParaRPr lang="en-US"/>
        </a:p>
      </dgm:t>
    </dgm:pt>
    <dgm:pt modelId="{2C40C450-584A-5D47-AD02-3EFDBA461C42}" type="sibTrans" cxnId="{DBEE2650-CF6D-924B-8271-2F288F800B05}">
      <dgm:prSet/>
      <dgm:spPr/>
      <dgm:t>
        <a:bodyPr/>
        <a:lstStyle/>
        <a:p>
          <a:endParaRPr lang="en-US"/>
        </a:p>
      </dgm:t>
    </dgm:pt>
    <dgm:pt modelId="{9A6A0BB2-E236-6D47-BD12-A00D46B010F4}">
      <dgm:prSet phldrT="[Text]"/>
      <dgm:spPr/>
      <dgm:t>
        <a:bodyPr/>
        <a:lstStyle/>
        <a:p>
          <a:pPr algn="l"/>
          <a:r>
            <a:rPr lang="en-US" dirty="0" err="1" smtClean="0"/>
            <a:t>Kişisel</a:t>
          </a:r>
          <a:r>
            <a:rPr lang="en-US" dirty="0" smtClean="0"/>
            <a:t> </a:t>
          </a:r>
          <a:r>
            <a:rPr lang="en-US" dirty="0" err="1" smtClean="0"/>
            <a:t>karar</a:t>
          </a:r>
          <a:r>
            <a:rPr lang="en-US" dirty="0" smtClean="0"/>
            <a:t> </a:t>
          </a:r>
          <a:r>
            <a:rPr lang="en-US" dirty="0" err="1" smtClean="0"/>
            <a:t>verme</a:t>
          </a:r>
          <a:endParaRPr lang="en-US" dirty="0"/>
        </a:p>
      </dgm:t>
    </dgm:pt>
    <dgm:pt modelId="{DFFA997B-01EB-3F49-AB54-5559D3B9759C}" type="parTrans" cxnId="{4FA6717C-EED8-B745-8AA0-F46C014DD957}">
      <dgm:prSet/>
      <dgm:spPr/>
      <dgm:t>
        <a:bodyPr/>
        <a:lstStyle/>
        <a:p>
          <a:endParaRPr lang="en-US"/>
        </a:p>
      </dgm:t>
    </dgm:pt>
    <dgm:pt modelId="{7044B082-677B-9B4D-BB59-A9F0A2C30403}" type="sibTrans" cxnId="{4FA6717C-EED8-B745-8AA0-F46C014DD957}">
      <dgm:prSet/>
      <dgm:spPr/>
      <dgm:t>
        <a:bodyPr/>
        <a:lstStyle/>
        <a:p>
          <a:endParaRPr lang="en-US"/>
        </a:p>
      </dgm:t>
    </dgm:pt>
    <dgm:pt modelId="{577BFC3E-36B3-8849-B595-E24CD4C487EC}">
      <dgm:prSet phldrT="[Text]"/>
      <dgm:spPr/>
      <dgm:t>
        <a:bodyPr/>
        <a:lstStyle/>
        <a:p>
          <a:r>
            <a:rPr lang="en-US" dirty="0" smtClean="0"/>
            <a:t>Tip Z (</a:t>
          </a:r>
          <a:r>
            <a:rPr lang="en-US" dirty="0" err="1" smtClean="0"/>
            <a:t>Değiştirilmiş</a:t>
          </a:r>
          <a:r>
            <a:rPr lang="en-US" dirty="0" smtClean="0"/>
            <a:t> </a:t>
          </a:r>
          <a:r>
            <a:rPr lang="en-US" dirty="0" err="1" smtClean="0"/>
            <a:t>Amerikan</a:t>
          </a:r>
          <a:r>
            <a:rPr lang="en-US" dirty="0" smtClean="0"/>
            <a:t>)</a:t>
          </a:r>
          <a:endParaRPr lang="en-US" dirty="0"/>
        </a:p>
      </dgm:t>
    </dgm:pt>
    <dgm:pt modelId="{E5792DB5-7A37-6045-A0E8-279563AB7250}" type="parTrans" cxnId="{590707A4-CB69-744F-A0FA-B6E7906C6A37}">
      <dgm:prSet/>
      <dgm:spPr/>
      <dgm:t>
        <a:bodyPr/>
        <a:lstStyle/>
        <a:p>
          <a:endParaRPr lang="en-US"/>
        </a:p>
      </dgm:t>
    </dgm:pt>
    <dgm:pt modelId="{99D7E493-C0D7-F949-A302-0710CE2C37EC}" type="sibTrans" cxnId="{590707A4-CB69-744F-A0FA-B6E7906C6A37}">
      <dgm:prSet/>
      <dgm:spPr/>
      <dgm:t>
        <a:bodyPr/>
        <a:lstStyle/>
        <a:p>
          <a:endParaRPr lang="en-US"/>
        </a:p>
      </dgm:t>
    </dgm:pt>
    <dgm:pt modelId="{B035A4DD-07DF-9D43-9459-2B9F1ADFE50D}">
      <dgm:prSet phldrT="[Text]"/>
      <dgm:spPr/>
      <dgm:t>
        <a:bodyPr/>
        <a:lstStyle/>
        <a:p>
          <a:r>
            <a:rPr lang="en-US" dirty="0" err="1" smtClean="0"/>
            <a:t>Uzun</a:t>
          </a:r>
          <a:r>
            <a:rPr lang="en-US" dirty="0" smtClean="0"/>
            <a:t> </a:t>
          </a:r>
          <a:r>
            <a:rPr lang="en-US" dirty="0" err="1" smtClean="0"/>
            <a:t>süreli</a:t>
          </a:r>
          <a:r>
            <a:rPr lang="en-US" dirty="0" smtClean="0"/>
            <a:t> </a:t>
          </a:r>
          <a:r>
            <a:rPr lang="en-US" dirty="0" err="1" smtClean="0"/>
            <a:t>istihdam</a:t>
          </a:r>
          <a:endParaRPr lang="en-US" dirty="0"/>
        </a:p>
      </dgm:t>
    </dgm:pt>
    <dgm:pt modelId="{EE1BD723-1F3C-B042-BB4E-57AAFE448854}" type="parTrans" cxnId="{E159F206-B10F-7443-8478-0DA9AE784C9E}">
      <dgm:prSet/>
      <dgm:spPr/>
      <dgm:t>
        <a:bodyPr/>
        <a:lstStyle/>
        <a:p>
          <a:endParaRPr lang="en-US"/>
        </a:p>
      </dgm:t>
    </dgm:pt>
    <dgm:pt modelId="{362168CA-E4F0-F04F-9931-F2BE3B77195D}" type="sibTrans" cxnId="{E159F206-B10F-7443-8478-0DA9AE784C9E}">
      <dgm:prSet/>
      <dgm:spPr/>
      <dgm:t>
        <a:bodyPr/>
        <a:lstStyle/>
        <a:p>
          <a:endParaRPr lang="en-US"/>
        </a:p>
      </dgm:t>
    </dgm:pt>
    <dgm:pt modelId="{342EE163-D50E-D743-ACB0-3F8F895E4DCE}">
      <dgm:prSet phldrT="[Text]"/>
      <dgm:spPr/>
      <dgm:t>
        <a:bodyPr/>
        <a:lstStyle/>
        <a:p>
          <a:r>
            <a:rPr lang="en-US" dirty="0" err="1" smtClean="0"/>
            <a:t>Yavaş</a:t>
          </a:r>
          <a:r>
            <a:rPr lang="en-US" dirty="0" smtClean="0"/>
            <a:t> </a:t>
          </a:r>
          <a:r>
            <a:rPr lang="en-US" dirty="0" err="1" smtClean="0"/>
            <a:t>değerlendirme</a:t>
          </a:r>
          <a:r>
            <a:rPr lang="en-US" dirty="0" smtClean="0"/>
            <a:t> </a:t>
          </a:r>
          <a:r>
            <a:rPr lang="en-US" dirty="0" err="1" smtClean="0"/>
            <a:t>ve</a:t>
          </a:r>
          <a:r>
            <a:rPr lang="en-US" dirty="0" smtClean="0"/>
            <a:t> </a:t>
          </a:r>
          <a:r>
            <a:rPr lang="en-US" dirty="0" err="1" smtClean="0"/>
            <a:t>terfi</a:t>
          </a:r>
          <a:endParaRPr lang="en-US" dirty="0"/>
        </a:p>
      </dgm:t>
    </dgm:pt>
    <dgm:pt modelId="{81955458-DDEE-4940-AC9D-D3D5E3A3072B}" type="parTrans" cxnId="{84BA0EFB-4DB3-9B4E-A63D-9DF69173B08B}">
      <dgm:prSet/>
      <dgm:spPr/>
      <dgm:t>
        <a:bodyPr/>
        <a:lstStyle/>
        <a:p>
          <a:endParaRPr lang="en-US"/>
        </a:p>
      </dgm:t>
    </dgm:pt>
    <dgm:pt modelId="{B330F05F-B09F-6D47-987C-DC9F418F1E10}" type="sibTrans" cxnId="{84BA0EFB-4DB3-9B4E-A63D-9DF69173B08B}">
      <dgm:prSet/>
      <dgm:spPr/>
      <dgm:t>
        <a:bodyPr/>
        <a:lstStyle/>
        <a:p>
          <a:endParaRPr lang="en-US"/>
        </a:p>
      </dgm:t>
    </dgm:pt>
    <dgm:pt modelId="{2DD66FE4-4A0D-4C4F-9D06-E88BE5B0F55E}">
      <dgm:prSet phldrT="[Text]"/>
      <dgm:spPr/>
      <dgm:t>
        <a:bodyPr/>
        <a:lstStyle/>
        <a:p>
          <a:r>
            <a:rPr lang="en-US" dirty="0" smtClean="0"/>
            <a:t>Tip J (</a:t>
          </a:r>
          <a:r>
            <a:rPr lang="en-US" dirty="0" err="1" smtClean="0"/>
            <a:t>Japon</a:t>
          </a:r>
          <a:r>
            <a:rPr lang="en-US" dirty="0" smtClean="0"/>
            <a:t>)</a:t>
          </a:r>
          <a:endParaRPr lang="en-US" dirty="0"/>
        </a:p>
      </dgm:t>
    </dgm:pt>
    <dgm:pt modelId="{B8B181C5-A7F9-5241-BA11-329BB1FCB363}" type="parTrans" cxnId="{17CFB57C-38D4-9D48-93EE-3A5F4F250B6F}">
      <dgm:prSet/>
      <dgm:spPr/>
      <dgm:t>
        <a:bodyPr/>
        <a:lstStyle/>
        <a:p>
          <a:endParaRPr lang="en-US"/>
        </a:p>
      </dgm:t>
    </dgm:pt>
    <dgm:pt modelId="{46A17985-2824-414C-9186-C83B6224A828}" type="sibTrans" cxnId="{17CFB57C-38D4-9D48-93EE-3A5F4F250B6F}">
      <dgm:prSet/>
      <dgm:spPr/>
      <dgm:t>
        <a:bodyPr/>
        <a:lstStyle/>
        <a:p>
          <a:endParaRPr lang="en-US"/>
        </a:p>
      </dgm:t>
    </dgm:pt>
    <dgm:pt modelId="{A91EF5F5-172C-394F-890D-FC2EF8BCA59A}">
      <dgm:prSet phldrT="[Text]"/>
      <dgm:spPr/>
      <dgm:t>
        <a:bodyPr/>
        <a:lstStyle/>
        <a:p>
          <a:r>
            <a:rPr lang="en-US" dirty="0" err="1" smtClean="0"/>
            <a:t>Yaşam</a:t>
          </a:r>
          <a:r>
            <a:rPr lang="en-US" dirty="0" smtClean="0"/>
            <a:t> </a:t>
          </a:r>
          <a:r>
            <a:rPr lang="en-US" dirty="0" err="1" smtClean="0"/>
            <a:t>boyu</a:t>
          </a:r>
          <a:r>
            <a:rPr lang="en-US" dirty="0" smtClean="0"/>
            <a:t> </a:t>
          </a:r>
          <a:r>
            <a:rPr lang="en-US" dirty="0" err="1" smtClean="0"/>
            <a:t>istihdam</a:t>
          </a:r>
          <a:endParaRPr lang="en-US" dirty="0"/>
        </a:p>
      </dgm:t>
    </dgm:pt>
    <dgm:pt modelId="{352F3C7F-7BD1-E44C-B984-A2080A6A3A66}" type="parTrans" cxnId="{DF1EB3B6-EB07-2E4B-BC75-CD1FAAF6E733}">
      <dgm:prSet/>
      <dgm:spPr/>
      <dgm:t>
        <a:bodyPr/>
        <a:lstStyle/>
        <a:p>
          <a:endParaRPr lang="en-US"/>
        </a:p>
      </dgm:t>
    </dgm:pt>
    <dgm:pt modelId="{A15C8749-AB2E-5F47-8A9D-19B3810683DD}" type="sibTrans" cxnId="{DF1EB3B6-EB07-2E4B-BC75-CD1FAAF6E733}">
      <dgm:prSet/>
      <dgm:spPr/>
      <dgm:t>
        <a:bodyPr/>
        <a:lstStyle/>
        <a:p>
          <a:endParaRPr lang="en-US"/>
        </a:p>
      </dgm:t>
    </dgm:pt>
    <dgm:pt modelId="{A01C3F7E-6207-5C4D-95A9-BADC3E672702}">
      <dgm:prSet phldrT="[Text]"/>
      <dgm:spPr/>
      <dgm:t>
        <a:bodyPr/>
        <a:lstStyle/>
        <a:p>
          <a:r>
            <a:rPr lang="en-US" dirty="0" err="1" smtClean="0"/>
            <a:t>İş</a:t>
          </a:r>
          <a:r>
            <a:rPr lang="en-US" dirty="0" smtClean="0"/>
            <a:t> </a:t>
          </a:r>
          <a:r>
            <a:rPr lang="en-US" dirty="0" err="1" smtClean="0"/>
            <a:t>görenlere</a:t>
          </a:r>
          <a:r>
            <a:rPr lang="en-US" dirty="0" smtClean="0"/>
            <a:t> </a:t>
          </a:r>
          <a:r>
            <a:rPr lang="en-US" dirty="0" err="1" smtClean="0"/>
            <a:t>yoğun</a:t>
          </a:r>
          <a:r>
            <a:rPr lang="en-US" dirty="0" smtClean="0"/>
            <a:t> </a:t>
          </a:r>
          <a:r>
            <a:rPr lang="en-US" dirty="0" err="1" smtClean="0"/>
            <a:t>ilgi</a:t>
          </a:r>
          <a:endParaRPr lang="en-US" dirty="0"/>
        </a:p>
      </dgm:t>
    </dgm:pt>
    <dgm:pt modelId="{4298CDB2-F6C4-3C41-861B-62855F25E79E}" type="parTrans" cxnId="{6EC8878D-1325-934C-AF6F-9ECE80A4E0B9}">
      <dgm:prSet/>
      <dgm:spPr/>
      <dgm:t>
        <a:bodyPr/>
        <a:lstStyle/>
        <a:p>
          <a:endParaRPr lang="en-US"/>
        </a:p>
      </dgm:t>
    </dgm:pt>
    <dgm:pt modelId="{228340CB-BABC-3D49-8B7D-CC13474E2FE5}" type="sibTrans" cxnId="{6EC8878D-1325-934C-AF6F-9ECE80A4E0B9}">
      <dgm:prSet/>
      <dgm:spPr/>
      <dgm:t>
        <a:bodyPr/>
        <a:lstStyle/>
        <a:p>
          <a:endParaRPr lang="en-US"/>
        </a:p>
      </dgm:t>
    </dgm:pt>
    <dgm:pt modelId="{DCFE5EDE-95DD-E445-9B8D-652A2DB8534E}">
      <dgm:prSet phldrT="[Text]"/>
      <dgm:spPr/>
      <dgm:t>
        <a:bodyPr/>
        <a:lstStyle/>
        <a:p>
          <a:pPr algn="l"/>
          <a:r>
            <a:rPr lang="en-US" dirty="0" err="1" smtClean="0"/>
            <a:t>Hızlı</a:t>
          </a:r>
          <a:r>
            <a:rPr lang="en-US" dirty="0" smtClean="0"/>
            <a:t> </a:t>
          </a:r>
          <a:r>
            <a:rPr lang="en-US" dirty="0" err="1" smtClean="0"/>
            <a:t>değerlendirme</a:t>
          </a:r>
          <a:r>
            <a:rPr lang="en-US" dirty="0" smtClean="0"/>
            <a:t> </a:t>
          </a:r>
          <a:r>
            <a:rPr lang="en-US" dirty="0" err="1" smtClean="0"/>
            <a:t>ve</a:t>
          </a:r>
          <a:r>
            <a:rPr lang="en-US" dirty="0" smtClean="0"/>
            <a:t> </a:t>
          </a:r>
          <a:r>
            <a:rPr lang="en-US" dirty="0" err="1" smtClean="0"/>
            <a:t>terfi</a:t>
          </a:r>
          <a:endParaRPr lang="en-US" dirty="0"/>
        </a:p>
      </dgm:t>
    </dgm:pt>
    <dgm:pt modelId="{79A8D569-764E-CA4A-804F-9A6671FA1CCC}" type="parTrans" cxnId="{31407831-5125-994B-9A51-B05F7189225A}">
      <dgm:prSet/>
      <dgm:spPr/>
      <dgm:t>
        <a:bodyPr/>
        <a:lstStyle/>
        <a:p>
          <a:endParaRPr lang="tr-TR"/>
        </a:p>
      </dgm:t>
    </dgm:pt>
    <dgm:pt modelId="{0811C121-8713-6E4B-A381-65E3F523F1A7}" type="sibTrans" cxnId="{31407831-5125-994B-9A51-B05F7189225A}">
      <dgm:prSet/>
      <dgm:spPr/>
      <dgm:t>
        <a:bodyPr/>
        <a:lstStyle/>
        <a:p>
          <a:endParaRPr lang="tr-TR"/>
        </a:p>
      </dgm:t>
    </dgm:pt>
    <dgm:pt modelId="{7085E7F6-8F46-D846-82BF-0286E4CA4136}">
      <dgm:prSet phldrT="[Text]"/>
      <dgm:spPr/>
      <dgm:t>
        <a:bodyPr/>
        <a:lstStyle/>
        <a:p>
          <a:pPr algn="l"/>
          <a:r>
            <a:rPr lang="en-US" dirty="0" err="1" smtClean="0"/>
            <a:t>Açık</a:t>
          </a:r>
          <a:r>
            <a:rPr lang="en-US" dirty="0" smtClean="0"/>
            <a:t> , </a:t>
          </a:r>
          <a:r>
            <a:rPr lang="en-US" dirty="0" err="1" smtClean="0"/>
            <a:t>formel</a:t>
          </a:r>
          <a:r>
            <a:rPr lang="en-US" dirty="0" smtClean="0"/>
            <a:t> </a:t>
          </a:r>
          <a:r>
            <a:rPr lang="en-US" dirty="0" err="1" smtClean="0"/>
            <a:t>kontrol</a:t>
          </a:r>
          <a:endParaRPr lang="en-US" dirty="0"/>
        </a:p>
      </dgm:t>
    </dgm:pt>
    <dgm:pt modelId="{41568965-3D28-0B4E-B0BC-8EC26BCA030D}" type="parTrans" cxnId="{B08CF004-4A37-D44D-AF18-3A5169673AE0}">
      <dgm:prSet/>
      <dgm:spPr/>
      <dgm:t>
        <a:bodyPr/>
        <a:lstStyle/>
        <a:p>
          <a:endParaRPr lang="tr-TR"/>
        </a:p>
      </dgm:t>
    </dgm:pt>
    <dgm:pt modelId="{02513772-B9DD-1941-99A5-6C132C004F06}" type="sibTrans" cxnId="{B08CF004-4A37-D44D-AF18-3A5169673AE0}">
      <dgm:prSet/>
      <dgm:spPr/>
      <dgm:t>
        <a:bodyPr/>
        <a:lstStyle/>
        <a:p>
          <a:endParaRPr lang="tr-TR"/>
        </a:p>
      </dgm:t>
    </dgm:pt>
    <dgm:pt modelId="{937FCAAA-8544-EB47-BE91-6C1FA70D375D}">
      <dgm:prSet phldrT="[Text]"/>
      <dgm:spPr/>
      <dgm:t>
        <a:bodyPr/>
        <a:lstStyle/>
        <a:p>
          <a:pPr algn="l"/>
          <a:r>
            <a:rPr lang="en-US" dirty="0" err="1" smtClean="0"/>
            <a:t>Uzmanlaşmış</a:t>
          </a:r>
          <a:r>
            <a:rPr lang="en-US" dirty="0" smtClean="0"/>
            <a:t> </a:t>
          </a:r>
          <a:r>
            <a:rPr lang="en-US" dirty="0" err="1" smtClean="0"/>
            <a:t>meslek</a:t>
          </a:r>
          <a:r>
            <a:rPr lang="en-US" dirty="0" smtClean="0"/>
            <a:t> </a:t>
          </a:r>
          <a:r>
            <a:rPr lang="en-US" dirty="0" err="1" smtClean="0"/>
            <a:t>yaşamı</a:t>
          </a:r>
          <a:endParaRPr lang="en-US" dirty="0"/>
        </a:p>
      </dgm:t>
    </dgm:pt>
    <dgm:pt modelId="{1D937CB1-ACF6-2C41-BA69-1488B79D40F3}" type="parTrans" cxnId="{B2C0654C-50FD-E648-84CC-5E2DA44EF35C}">
      <dgm:prSet/>
      <dgm:spPr/>
      <dgm:t>
        <a:bodyPr/>
        <a:lstStyle/>
        <a:p>
          <a:endParaRPr lang="tr-TR"/>
        </a:p>
      </dgm:t>
    </dgm:pt>
    <dgm:pt modelId="{92E6CF29-1913-0446-B071-3C0D59EF0E69}" type="sibTrans" cxnId="{B2C0654C-50FD-E648-84CC-5E2DA44EF35C}">
      <dgm:prSet/>
      <dgm:spPr/>
      <dgm:t>
        <a:bodyPr/>
        <a:lstStyle/>
        <a:p>
          <a:endParaRPr lang="tr-TR"/>
        </a:p>
      </dgm:t>
    </dgm:pt>
    <dgm:pt modelId="{79073D31-8035-C943-8448-AD29576077D4}">
      <dgm:prSet phldrT="[Text]"/>
      <dgm:spPr/>
      <dgm:t>
        <a:bodyPr/>
        <a:lstStyle/>
        <a:p>
          <a:pPr algn="l"/>
          <a:r>
            <a:rPr lang="en-US" dirty="0" err="1" smtClean="0"/>
            <a:t>İş</a:t>
          </a:r>
          <a:r>
            <a:rPr lang="en-US" dirty="0" smtClean="0"/>
            <a:t> </a:t>
          </a:r>
          <a:r>
            <a:rPr lang="en-US" dirty="0" err="1" smtClean="0"/>
            <a:t>görenlere</a:t>
          </a:r>
          <a:r>
            <a:rPr lang="en-US" dirty="0" smtClean="0"/>
            <a:t> </a:t>
          </a:r>
          <a:r>
            <a:rPr lang="en-US" dirty="0" err="1" smtClean="0"/>
            <a:t>kısıtlı</a:t>
          </a:r>
          <a:r>
            <a:rPr lang="en-US" dirty="0" smtClean="0"/>
            <a:t> </a:t>
          </a:r>
          <a:r>
            <a:rPr lang="en-US" dirty="0" err="1" smtClean="0"/>
            <a:t>ilgi</a:t>
          </a:r>
          <a:endParaRPr lang="en-US" dirty="0"/>
        </a:p>
      </dgm:t>
    </dgm:pt>
    <dgm:pt modelId="{6AA0A88A-D7F1-4A4D-BA6F-988050390F9B}" type="parTrans" cxnId="{E4BABE49-CB2E-754E-A452-6B0EA8BFC184}">
      <dgm:prSet/>
      <dgm:spPr/>
      <dgm:t>
        <a:bodyPr/>
        <a:lstStyle/>
        <a:p>
          <a:endParaRPr lang="tr-TR"/>
        </a:p>
      </dgm:t>
    </dgm:pt>
    <dgm:pt modelId="{CBF90E32-4B82-9545-AA9C-62D2F55FD6A8}" type="sibTrans" cxnId="{E4BABE49-CB2E-754E-A452-6B0EA8BFC184}">
      <dgm:prSet/>
      <dgm:spPr/>
      <dgm:t>
        <a:bodyPr/>
        <a:lstStyle/>
        <a:p>
          <a:endParaRPr lang="tr-TR"/>
        </a:p>
      </dgm:t>
    </dgm:pt>
    <dgm:pt modelId="{5F3C7245-340B-4F43-A392-89925097D092}">
      <dgm:prSet phldrT="[Text]"/>
      <dgm:spPr/>
      <dgm:t>
        <a:bodyPr/>
        <a:lstStyle/>
        <a:p>
          <a:r>
            <a:rPr lang="en-US" dirty="0" err="1" smtClean="0"/>
            <a:t>Grubun</a:t>
          </a:r>
          <a:r>
            <a:rPr lang="en-US" dirty="0" smtClean="0"/>
            <a:t> </a:t>
          </a:r>
          <a:r>
            <a:rPr lang="en-US" dirty="0" err="1" smtClean="0"/>
            <a:t>karar</a:t>
          </a:r>
          <a:r>
            <a:rPr lang="en-US" dirty="0" smtClean="0"/>
            <a:t> </a:t>
          </a:r>
          <a:r>
            <a:rPr lang="en-US" dirty="0" err="1" smtClean="0"/>
            <a:t>vermesi</a:t>
          </a:r>
          <a:endParaRPr lang="en-US" dirty="0"/>
        </a:p>
      </dgm:t>
    </dgm:pt>
    <dgm:pt modelId="{1BA80D45-5D75-8D44-9BD0-78F3CAE8B75C}" type="parTrans" cxnId="{96B29687-3CAE-9E45-BA64-D0D54E01C9BC}">
      <dgm:prSet/>
      <dgm:spPr/>
      <dgm:t>
        <a:bodyPr/>
        <a:lstStyle/>
        <a:p>
          <a:endParaRPr lang="tr-TR"/>
        </a:p>
      </dgm:t>
    </dgm:pt>
    <dgm:pt modelId="{E5FD1D5A-B682-1246-8DCE-084083BCF49C}" type="sibTrans" cxnId="{96B29687-3CAE-9E45-BA64-D0D54E01C9BC}">
      <dgm:prSet/>
      <dgm:spPr/>
      <dgm:t>
        <a:bodyPr/>
        <a:lstStyle/>
        <a:p>
          <a:endParaRPr lang="tr-TR"/>
        </a:p>
      </dgm:t>
    </dgm:pt>
    <dgm:pt modelId="{35708C0C-A3EA-144A-90C7-51FA600DDC29}">
      <dgm:prSet phldrT="[Text]"/>
      <dgm:spPr/>
      <dgm:t>
        <a:bodyPr/>
        <a:lstStyle/>
        <a:p>
          <a:endParaRPr lang="en-US" dirty="0"/>
        </a:p>
      </dgm:t>
    </dgm:pt>
    <dgm:pt modelId="{45D4C34D-BCC3-B145-994E-DAA37B39D36F}" type="parTrans" cxnId="{A497E592-B474-B04F-9A6A-C05FB496963D}">
      <dgm:prSet/>
      <dgm:spPr/>
      <dgm:t>
        <a:bodyPr/>
        <a:lstStyle/>
        <a:p>
          <a:endParaRPr lang="tr-TR"/>
        </a:p>
      </dgm:t>
    </dgm:pt>
    <dgm:pt modelId="{B593426A-5ADE-A847-B86D-309ECDADC402}" type="sibTrans" cxnId="{A497E592-B474-B04F-9A6A-C05FB496963D}">
      <dgm:prSet/>
      <dgm:spPr/>
      <dgm:t>
        <a:bodyPr/>
        <a:lstStyle/>
        <a:p>
          <a:endParaRPr lang="tr-TR"/>
        </a:p>
      </dgm:t>
    </dgm:pt>
    <dgm:pt modelId="{C54482A0-D692-424A-AD97-FD526BD5C858}">
      <dgm:prSet phldrT="[Text]"/>
      <dgm:spPr/>
      <dgm:t>
        <a:bodyPr/>
        <a:lstStyle/>
        <a:p>
          <a:r>
            <a:rPr lang="en-US" dirty="0" err="1" smtClean="0"/>
            <a:t>Hissettirmeden</a:t>
          </a:r>
          <a:r>
            <a:rPr lang="en-US" dirty="0" smtClean="0"/>
            <a:t> </a:t>
          </a:r>
          <a:r>
            <a:rPr lang="en-US" dirty="0" err="1" smtClean="0"/>
            <a:t>informel</a:t>
          </a:r>
          <a:r>
            <a:rPr lang="en-US" dirty="0" smtClean="0"/>
            <a:t> </a:t>
          </a:r>
          <a:r>
            <a:rPr lang="en-US" dirty="0" err="1" smtClean="0"/>
            <a:t>kontrol</a:t>
          </a:r>
          <a:endParaRPr lang="en-US" dirty="0"/>
        </a:p>
      </dgm:t>
    </dgm:pt>
    <dgm:pt modelId="{9574096F-2071-4A4F-9446-C28E7B1DABAD}" type="parTrans" cxnId="{4069759E-AF6E-3547-A62B-18C9EE7F22A2}">
      <dgm:prSet/>
      <dgm:spPr/>
      <dgm:t>
        <a:bodyPr/>
        <a:lstStyle/>
        <a:p>
          <a:endParaRPr lang="tr-TR"/>
        </a:p>
      </dgm:t>
    </dgm:pt>
    <dgm:pt modelId="{2298D6F4-AB1D-4D4A-B99A-EEE3E56A9210}" type="sibTrans" cxnId="{4069759E-AF6E-3547-A62B-18C9EE7F22A2}">
      <dgm:prSet/>
      <dgm:spPr/>
      <dgm:t>
        <a:bodyPr/>
        <a:lstStyle/>
        <a:p>
          <a:endParaRPr lang="tr-TR"/>
        </a:p>
      </dgm:t>
    </dgm:pt>
    <dgm:pt modelId="{42E949F5-9846-6342-BED5-4739186D3252}">
      <dgm:prSet phldrT="[Text]"/>
      <dgm:spPr/>
      <dgm:t>
        <a:bodyPr/>
        <a:lstStyle/>
        <a:p>
          <a:r>
            <a:rPr lang="en-US" dirty="0" err="1" smtClean="0"/>
            <a:t>Oldukça</a:t>
          </a:r>
          <a:r>
            <a:rPr lang="en-US" dirty="0" smtClean="0"/>
            <a:t> </a:t>
          </a:r>
          <a:r>
            <a:rPr lang="en-US" dirty="0" err="1" smtClean="0"/>
            <a:t>uzmanlaşmış</a:t>
          </a:r>
          <a:r>
            <a:rPr lang="en-US" dirty="0" smtClean="0"/>
            <a:t> </a:t>
          </a:r>
          <a:r>
            <a:rPr lang="en-US" dirty="0" err="1" smtClean="0"/>
            <a:t>meslek</a:t>
          </a:r>
          <a:r>
            <a:rPr lang="en-US" dirty="0" smtClean="0"/>
            <a:t> </a:t>
          </a:r>
          <a:r>
            <a:rPr lang="en-US" dirty="0" err="1" smtClean="0"/>
            <a:t>yaşamı</a:t>
          </a:r>
          <a:endParaRPr lang="en-US" dirty="0"/>
        </a:p>
      </dgm:t>
    </dgm:pt>
    <dgm:pt modelId="{2B73A456-6D30-4343-901D-28BA4672F5BA}" type="parTrans" cxnId="{95A0457F-20B5-C047-A2B9-68B0543C352D}">
      <dgm:prSet/>
      <dgm:spPr/>
      <dgm:t>
        <a:bodyPr/>
        <a:lstStyle/>
        <a:p>
          <a:endParaRPr lang="tr-TR"/>
        </a:p>
      </dgm:t>
    </dgm:pt>
    <dgm:pt modelId="{0F99BEE4-1AFF-F642-BA81-10F0B5849F3E}" type="sibTrans" cxnId="{95A0457F-20B5-C047-A2B9-68B0543C352D}">
      <dgm:prSet/>
      <dgm:spPr/>
      <dgm:t>
        <a:bodyPr/>
        <a:lstStyle/>
        <a:p>
          <a:endParaRPr lang="tr-TR"/>
        </a:p>
      </dgm:t>
    </dgm:pt>
    <dgm:pt modelId="{0C5FC2F6-3782-5E47-969D-C17177F6ADE8}">
      <dgm:prSet phldrT="[Text]"/>
      <dgm:spPr/>
      <dgm:t>
        <a:bodyPr/>
        <a:lstStyle/>
        <a:p>
          <a:r>
            <a:rPr lang="en-US" dirty="0" err="1" smtClean="0"/>
            <a:t>İş</a:t>
          </a:r>
          <a:r>
            <a:rPr lang="en-US" dirty="0" smtClean="0"/>
            <a:t> </a:t>
          </a:r>
          <a:r>
            <a:rPr lang="en-US" dirty="0" err="1" smtClean="0"/>
            <a:t>görenlere</a:t>
          </a:r>
          <a:r>
            <a:rPr lang="en-US" dirty="0" smtClean="0"/>
            <a:t> </a:t>
          </a:r>
          <a:r>
            <a:rPr lang="en-US" dirty="0" err="1" smtClean="0"/>
            <a:t>ve</a:t>
          </a:r>
          <a:r>
            <a:rPr lang="en-US" dirty="0" smtClean="0"/>
            <a:t> </a:t>
          </a:r>
          <a:r>
            <a:rPr lang="en-US" dirty="0" err="1" smtClean="0"/>
            <a:t>ailelerine</a:t>
          </a:r>
          <a:r>
            <a:rPr lang="en-US" dirty="0" smtClean="0"/>
            <a:t> </a:t>
          </a:r>
          <a:r>
            <a:rPr lang="en-US" dirty="0" err="1" smtClean="0"/>
            <a:t>ilgi</a:t>
          </a:r>
          <a:endParaRPr lang="en-US" dirty="0"/>
        </a:p>
      </dgm:t>
    </dgm:pt>
    <dgm:pt modelId="{34BF7676-6CFD-504B-9CEF-71D95F1E9469}" type="parTrans" cxnId="{F99FBA0E-7004-5C46-82A9-DB03561E5FDA}">
      <dgm:prSet/>
      <dgm:spPr/>
      <dgm:t>
        <a:bodyPr/>
        <a:lstStyle/>
        <a:p>
          <a:endParaRPr lang="tr-TR"/>
        </a:p>
      </dgm:t>
    </dgm:pt>
    <dgm:pt modelId="{4B88A7D2-BA97-F24A-B8C8-F64E3D337B2C}" type="sibTrans" cxnId="{F99FBA0E-7004-5C46-82A9-DB03561E5FDA}">
      <dgm:prSet/>
      <dgm:spPr/>
      <dgm:t>
        <a:bodyPr/>
        <a:lstStyle/>
        <a:p>
          <a:endParaRPr lang="tr-TR"/>
        </a:p>
      </dgm:t>
    </dgm:pt>
    <dgm:pt modelId="{37EB5FD6-CAC6-D443-B3BC-BF2AD4432AD2}">
      <dgm:prSet phldrT="[Text]"/>
      <dgm:spPr/>
      <dgm:t>
        <a:bodyPr/>
        <a:lstStyle/>
        <a:p>
          <a:r>
            <a:rPr lang="en-US" dirty="0" err="1" smtClean="0"/>
            <a:t>Grubun</a:t>
          </a:r>
          <a:r>
            <a:rPr lang="en-US" dirty="0" smtClean="0"/>
            <a:t> </a:t>
          </a:r>
          <a:r>
            <a:rPr lang="en-US" dirty="0" err="1" smtClean="0"/>
            <a:t>karar</a:t>
          </a:r>
          <a:r>
            <a:rPr lang="en-US" dirty="0" smtClean="0"/>
            <a:t> </a:t>
          </a:r>
          <a:r>
            <a:rPr lang="en-US" dirty="0" err="1" smtClean="0"/>
            <a:t>vermesi</a:t>
          </a:r>
          <a:endParaRPr lang="en-US" dirty="0"/>
        </a:p>
      </dgm:t>
    </dgm:pt>
    <dgm:pt modelId="{9D202566-50D3-4648-B199-63178D2AB039}" type="parTrans" cxnId="{4D531ED3-4003-434E-9FC0-376A05BE11E2}">
      <dgm:prSet/>
      <dgm:spPr/>
      <dgm:t>
        <a:bodyPr/>
        <a:lstStyle/>
        <a:p>
          <a:endParaRPr lang="tr-TR"/>
        </a:p>
      </dgm:t>
    </dgm:pt>
    <dgm:pt modelId="{5DB31B91-1785-E042-B240-6BF91623B9C4}" type="sibTrans" cxnId="{4D531ED3-4003-434E-9FC0-376A05BE11E2}">
      <dgm:prSet/>
      <dgm:spPr/>
      <dgm:t>
        <a:bodyPr/>
        <a:lstStyle/>
        <a:p>
          <a:endParaRPr lang="tr-TR"/>
        </a:p>
      </dgm:t>
    </dgm:pt>
    <dgm:pt modelId="{422AE0F0-2832-FE46-8BFC-39E1B9E00436}">
      <dgm:prSet phldrT="[Text]"/>
      <dgm:spPr/>
      <dgm:t>
        <a:bodyPr/>
        <a:lstStyle/>
        <a:p>
          <a:r>
            <a:rPr lang="en-US" dirty="0" err="1" smtClean="0"/>
            <a:t>Yavaş</a:t>
          </a:r>
          <a:r>
            <a:rPr lang="en-US" dirty="0" smtClean="0"/>
            <a:t> </a:t>
          </a:r>
          <a:r>
            <a:rPr lang="en-US" dirty="0" err="1" smtClean="0"/>
            <a:t>değerlendirme</a:t>
          </a:r>
          <a:r>
            <a:rPr lang="en-US" dirty="0" smtClean="0"/>
            <a:t> </a:t>
          </a:r>
          <a:r>
            <a:rPr lang="en-US" dirty="0" err="1" smtClean="0"/>
            <a:t>ve</a:t>
          </a:r>
          <a:r>
            <a:rPr lang="en-US" dirty="0" smtClean="0"/>
            <a:t> </a:t>
          </a:r>
          <a:r>
            <a:rPr lang="en-US" dirty="0" err="1" smtClean="0"/>
            <a:t>terfi</a:t>
          </a:r>
          <a:endParaRPr lang="en-US" dirty="0"/>
        </a:p>
      </dgm:t>
    </dgm:pt>
    <dgm:pt modelId="{AC929BFF-1440-B441-8FDF-E44F078BCD1B}" type="parTrans" cxnId="{F15E2F9D-C007-6547-B956-F5CA746A18CC}">
      <dgm:prSet/>
      <dgm:spPr/>
      <dgm:t>
        <a:bodyPr/>
        <a:lstStyle/>
        <a:p>
          <a:endParaRPr lang="tr-TR"/>
        </a:p>
      </dgm:t>
    </dgm:pt>
    <dgm:pt modelId="{66771886-101B-6341-B8FE-55E012F23139}" type="sibTrans" cxnId="{F15E2F9D-C007-6547-B956-F5CA746A18CC}">
      <dgm:prSet/>
      <dgm:spPr/>
      <dgm:t>
        <a:bodyPr/>
        <a:lstStyle/>
        <a:p>
          <a:endParaRPr lang="tr-TR"/>
        </a:p>
      </dgm:t>
    </dgm:pt>
    <dgm:pt modelId="{F7148EC3-A569-C845-8477-2FA033A8A8BD}">
      <dgm:prSet phldrT="[Text]"/>
      <dgm:spPr/>
      <dgm:t>
        <a:bodyPr/>
        <a:lstStyle/>
        <a:p>
          <a:r>
            <a:rPr lang="en-US" dirty="0" err="1" smtClean="0"/>
            <a:t>Hissettirmeden</a:t>
          </a:r>
          <a:r>
            <a:rPr lang="en-US" dirty="0" smtClean="0"/>
            <a:t> </a:t>
          </a:r>
          <a:r>
            <a:rPr lang="en-US" dirty="0" err="1" smtClean="0"/>
            <a:t>informel</a:t>
          </a:r>
          <a:r>
            <a:rPr lang="en-US" dirty="0" smtClean="0"/>
            <a:t> </a:t>
          </a:r>
          <a:r>
            <a:rPr lang="en-US" dirty="0" err="1" smtClean="0"/>
            <a:t>kontrol</a:t>
          </a:r>
          <a:endParaRPr lang="en-US" dirty="0"/>
        </a:p>
      </dgm:t>
    </dgm:pt>
    <dgm:pt modelId="{6B315536-9757-834D-9069-86F414CCD481}" type="parTrans" cxnId="{42D05A9B-0421-B746-B077-A34F87B8334B}">
      <dgm:prSet/>
      <dgm:spPr/>
      <dgm:t>
        <a:bodyPr/>
        <a:lstStyle/>
        <a:p>
          <a:endParaRPr lang="tr-TR"/>
        </a:p>
      </dgm:t>
    </dgm:pt>
    <dgm:pt modelId="{126B2E0B-9D73-DD42-AA83-2B7F17989BCC}" type="sibTrans" cxnId="{42D05A9B-0421-B746-B077-A34F87B8334B}">
      <dgm:prSet/>
      <dgm:spPr/>
      <dgm:t>
        <a:bodyPr/>
        <a:lstStyle/>
        <a:p>
          <a:endParaRPr lang="tr-TR"/>
        </a:p>
      </dgm:t>
    </dgm:pt>
    <dgm:pt modelId="{B85A33F8-75C7-4C44-A810-154AF8710BB5}">
      <dgm:prSet phldrT="[Text]"/>
      <dgm:spPr/>
      <dgm:t>
        <a:bodyPr/>
        <a:lstStyle/>
        <a:p>
          <a:r>
            <a:rPr lang="en-US" dirty="0" err="1" smtClean="0"/>
            <a:t>Uzmanlaşmış</a:t>
          </a:r>
          <a:r>
            <a:rPr lang="en-US" dirty="0" smtClean="0"/>
            <a:t> </a:t>
          </a:r>
          <a:r>
            <a:rPr lang="en-US" dirty="0" err="1" smtClean="0"/>
            <a:t>meslek</a:t>
          </a:r>
          <a:r>
            <a:rPr lang="en-US" dirty="0" smtClean="0"/>
            <a:t> </a:t>
          </a:r>
          <a:r>
            <a:rPr lang="en-US" dirty="0" err="1" smtClean="0"/>
            <a:t>yaşamı</a:t>
          </a:r>
          <a:endParaRPr lang="en-US" dirty="0"/>
        </a:p>
      </dgm:t>
    </dgm:pt>
    <dgm:pt modelId="{28A3A9ED-F9A2-5A43-B910-66718A5904EE}" type="parTrans" cxnId="{E0B264FE-CF5A-954B-9E9B-045FFA24EB17}">
      <dgm:prSet/>
      <dgm:spPr/>
      <dgm:t>
        <a:bodyPr/>
        <a:lstStyle/>
        <a:p>
          <a:endParaRPr lang="tr-TR"/>
        </a:p>
      </dgm:t>
    </dgm:pt>
    <dgm:pt modelId="{5612DB48-A129-7D42-9520-5CE235613942}" type="sibTrans" cxnId="{E0B264FE-CF5A-954B-9E9B-045FFA24EB17}">
      <dgm:prSet/>
      <dgm:spPr/>
      <dgm:t>
        <a:bodyPr/>
        <a:lstStyle/>
        <a:p>
          <a:endParaRPr lang="tr-TR"/>
        </a:p>
      </dgm:t>
    </dgm:pt>
    <dgm:pt modelId="{A4CCCDE0-6F86-8748-822D-F2F499B5145C}" type="pres">
      <dgm:prSet presAssocID="{45D33200-526C-1244-AB8A-417A225A5E4F}" presName="Name0" presStyleCnt="0">
        <dgm:presLayoutVars>
          <dgm:dir/>
          <dgm:animLvl val="lvl"/>
          <dgm:resizeHandles val="exact"/>
        </dgm:presLayoutVars>
      </dgm:prSet>
      <dgm:spPr/>
      <dgm:t>
        <a:bodyPr/>
        <a:lstStyle/>
        <a:p>
          <a:endParaRPr lang="tr-TR"/>
        </a:p>
      </dgm:t>
    </dgm:pt>
    <dgm:pt modelId="{15DC5F7D-7AEE-6844-818F-B818213CA73C}" type="pres">
      <dgm:prSet presAssocID="{05519EFE-62C2-9A40-94E8-857CFBDB31BB}" presName="composite" presStyleCnt="0"/>
      <dgm:spPr/>
    </dgm:pt>
    <dgm:pt modelId="{77914EFC-E18D-D74C-A957-3EDE5099682E}" type="pres">
      <dgm:prSet presAssocID="{05519EFE-62C2-9A40-94E8-857CFBDB31BB}" presName="parTx" presStyleLbl="alignNode1" presStyleIdx="0" presStyleCnt="3">
        <dgm:presLayoutVars>
          <dgm:chMax val="0"/>
          <dgm:chPref val="0"/>
          <dgm:bulletEnabled val="1"/>
        </dgm:presLayoutVars>
      </dgm:prSet>
      <dgm:spPr/>
      <dgm:t>
        <a:bodyPr/>
        <a:lstStyle/>
        <a:p>
          <a:endParaRPr lang="tr-TR"/>
        </a:p>
      </dgm:t>
    </dgm:pt>
    <dgm:pt modelId="{7A84AAFE-8B3D-D04F-B1CE-EF4479B9A133}" type="pres">
      <dgm:prSet presAssocID="{05519EFE-62C2-9A40-94E8-857CFBDB31BB}" presName="desTx" presStyleLbl="alignAccFollowNode1" presStyleIdx="0" presStyleCnt="3">
        <dgm:presLayoutVars>
          <dgm:bulletEnabled val="1"/>
        </dgm:presLayoutVars>
      </dgm:prSet>
      <dgm:spPr/>
      <dgm:t>
        <a:bodyPr/>
        <a:lstStyle/>
        <a:p>
          <a:endParaRPr lang="en-US"/>
        </a:p>
      </dgm:t>
    </dgm:pt>
    <dgm:pt modelId="{932A4CB5-1FA7-6243-AF10-17479329232B}" type="pres">
      <dgm:prSet presAssocID="{1D55D1BF-386E-D547-840F-0E4E2D6871F8}" presName="space" presStyleCnt="0"/>
      <dgm:spPr/>
    </dgm:pt>
    <dgm:pt modelId="{2B0E7B2A-0BA1-0C44-8E45-C4AF557A3F76}" type="pres">
      <dgm:prSet presAssocID="{577BFC3E-36B3-8849-B595-E24CD4C487EC}" presName="composite" presStyleCnt="0"/>
      <dgm:spPr/>
    </dgm:pt>
    <dgm:pt modelId="{8551A9A8-C211-9642-AA8B-6895F32449DC}" type="pres">
      <dgm:prSet presAssocID="{577BFC3E-36B3-8849-B595-E24CD4C487EC}" presName="parTx" presStyleLbl="alignNode1" presStyleIdx="1" presStyleCnt="3">
        <dgm:presLayoutVars>
          <dgm:chMax val="0"/>
          <dgm:chPref val="0"/>
          <dgm:bulletEnabled val="1"/>
        </dgm:presLayoutVars>
      </dgm:prSet>
      <dgm:spPr/>
      <dgm:t>
        <a:bodyPr/>
        <a:lstStyle/>
        <a:p>
          <a:endParaRPr lang="en-US"/>
        </a:p>
      </dgm:t>
    </dgm:pt>
    <dgm:pt modelId="{4A8A1C16-F16D-2A4D-8A07-59986133327D}" type="pres">
      <dgm:prSet presAssocID="{577BFC3E-36B3-8849-B595-E24CD4C487EC}" presName="desTx" presStyleLbl="alignAccFollowNode1" presStyleIdx="1" presStyleCnt="3">
        <dgm:presLayoutVars>
          <dgm:bulletEnabled val="1"/>
        </dgm:presLayoutVars>
      </dgm:prSet>
      <dgm:spPr/>
      <dgm:t>
        <a:bodyPr/>
        <a:lstStyle/>
        <a:p>
          <a:endParaRPr lang="en-US"/>
        </a:p>
      </dgm:t>
    </dgm:pt>
    <dgm:pt modelId="{51921038-C8E3-D849-930F-280247F6A16A}" type="pres">
      <dgm:prSet presAssocID="{99D7E493-C0D7-F949-A302-0710CE2C37EC}" presName="space" presStyleCnt="0"/>
      <dgm:spPr/>
    </dgm:pt>
    <dgm:pt modelId="{ECEE5D35-32B2-B541-834A-260FB27D624A}" type="pres">
      <dgm:prSet presAssocID="{2DD66FE4-4A0D-4C4F-9D06-E88BE5B0F55E}" presName="composite" presStyleCnt="0"/>
      <dgm:spPr/>
    </dgm:pt>
    <dgm:pt modelId="{69E867EF-A455-B740-88CF-CAC45071EF06}" type="pres">
      <dgm:prSet presAssocID="{2DD66FE4-4A0D-4C4F-9D06-E88BE5B0F55E}" presName="parTx" presStyleLbl="alignNode1" presStyleIdx="2" presStyleCnt="3">
        <dgm:presLayoutVars>
          <dgm:chMax val="0"/>
          <dgm:chPref val="0"/>
          <dgm:bulletEnabled val="1"/>
        </dgm:presLayoutVars>
      </dgm:prSet>
      <dgm:spPr/>
      <dgm:t>
        <a:bodyPr/>
        <a:lstStyle/>
        <a:p>
          <a:endParaRPr lang="tr-TR"/>
        </a:p>
      </dgm:t>
    </dgm:pt>
    <dgm:pt modelId="{C88737A0-6EEE-5E41-B6B0-318FC37C97C7}" type="pres">
      <dgm:prSet presAssocID="{2DD66FE4-4A0D-4C4F-9D06-E88BE5B0F55E}" presName="desTx" presStyleLbl="alignAccFollowNode1" presStyleIdx="2" presStyleCnt="3">
        <dgm:presLayoutVars>
          <dgm:bulletEnabled val="1"/>
        </dgm:presLayoutVars>
      </dgm:prSet>
      <dgm:spPr/>
      <dgm:t>
        <a:bodyPr/>
        <a:lstStyle/>
        <a:p>
          <a:endParaRPr lang="en-US"/>
        </a:p>
      </dgm:t>
    </dgm:pt>
  </dgm:ptLst>
  <dgm:cxnLst>
    <dgm:cxn modelId="{0EA35B29-21C6-4249-AD51-D93277078600}" type="presOf" srcId="{B85A33F8-75C7-4C44-A810-154AF8710BB5}" destId="{C88737A0-6EEE-5E41-B6B0-318FC37C97C7}" srcOrd="0" destOrd="4" presId="urn:microsoft.com/office/officeart/2005/8/layout/hList1"/>
    <dgm:cxn modelId="{81103115-6764-42C5-B95E-C2CE7C95AF0C}" type="presOf" srcId="{422AE0F0-2832-FE46-8BFC-39E1B9E00436}" destId="{C88737A0-6EEE-5E41-B6B0-318FC37C97C7}" srcOrd="0" destOrd="2" presId="urn:microsoft.com/office/officeart/2005/8/layout/hList1"/>
    <dgm:cxn modelId="{95A0457F-20B5-C047-A2B9-68B0543C352D}" srcId="{577BFC3E-36B3-8849-B595-E24CD4C487EC}" destId="{42E949F5-9846-6342-BED5-4739186D3252}" srcOrd="4" destOrd="0" parTransId="{2B73A456-6D30-4343-901D-28BA4672F5BA}" sibTransId="{0F99BEE4-1AFF-F642-BA81-10F0B5849F3E}"/>
    <dgm:cxn modelId="{6EC8878D-1325-934C-AF6F-9ECE80A4E0B9}" srcId="{2DD66FE4-4A0D-4C4F-9D06-E88BE5B0F55E}" destId="{A01C3F7E-6207-5C4D-95A9-BADC3E672702}" srcOrd="5" destOrd="0" parTransId="{4298CDB2-F6C4-3C41-861B-62855F25E79E}" sibTransId="{228340CB-BABC-3D49-8B7D-CC13474E2FE5}"/>
    <dgm:cxn modelId="{B5C7A920-112C-4A6A-BA80-C1F24D35258D}" type="presOf" srcId="{C54482A0-D692-424A-AD97-FD526BD5C858}" destId="{4A8A1C16-F16D-2A4D-8A07-59986133327D}" srcOrd="0" destOrd="3" presId="urn:microsoft.com/office/officeart/2005/8/layout/hList1"/>
    <dgm:cxn modelId="{B08CF004-4A37-D44D-AF18-3A5169673AE0}" srcId="{05519EFE-62C2-9A40-94E8-857CFBDB31BB}" destId="{7085E7F6-8F46-D846-82BF-0286E4CA4136}" srcOrd="3" destOrd="0" parTransId="{41568965-3D28-0B4E-B0BC-8EC26BCA030D}" sibTransId="{02513772-B9DD-1941-99A5-6C132C004F06}"/>
    <dgm:cxn modelId="{DBEE2650-CF6D-924B-8271-2F288F800B05}" srcId="{05519EFE-62C2-9A40-94E8-857CFBDB31BB}" destId="{FEC0B00C-9578-E342-B501-B20CF32F7E0F}" srcOrd="0" destOrd="0" parTransId="{70CD01A2-F114-9B41-9966-794E3ECDC8C7}" sibTransId="{2C40C450-584A-5D47-AD02-3EFDBA461C42}"/>
    <dgm:cxn modelId="{31407831-5125-994B-9A51-B05F7189225A}" srcId="{05519EFE-62C2-9A40-94E8-857CFBDB31BB}" destId="{DCFE5EDE-95DD-E445-9B8D-652A2DB8534E}" srcOrd="2" destOrd="0" parTransId="{79A8D569-764E-CA4A-804F-9A6671FA1CCC}" sibTransId="{0811C121-8713-6E4B-A381-65E3F523F1A7}"/>
    <dgm:cxn modelId="{A497E592-B474-B04F-9A6A-C05FB496963D}" srcId="{577BFC3E-36B3-8849-B595-E24CD4C487EC}" destId="{35708C0C-A3EA-144A-90C7-51FA600DDC29}" srcOrd="6" destOrd="0" parTransId="{45D4C34D-BCC3-B145-994E-DAA37B39D36F}" sibTransId="{B593426A-5ADE-A847-B86D-309ECDADC402}"/>
    <dgm:cxn modelId="{9D940FFD-C9AE-4077-9EBC-F640B0F8DC9E}" type="presOf" srcId="{342EE163-D50E-D743-ACB0-3F8F895E4DCE}" destId="{4A8A1C16-F16D-2A4D-8A07-59986133327D}" srcOrd="0" destOrd="2" presId="urn:microsoft.com/office/officeart/2005/8/layout/hList1"/>
    <dgm:cxn modelId="{5F9289AD-06C2-458A-9CF2-737CEC1AD900}" type="presOf" srcId="{79073D31-8035-C943-8448-AD29576077D4}" destId="{7A84AAFE-8B3D-D04F-B1CE-EF4479B9A133}" srcOrd="0" destOrd="5" presId="urn:microsoft.com/office/officeart/2005/8/layout/hList1"/>
    <dgm:cxn modelId="{E159F206-B10F-7443-8478-0DA9AE784C9E}" srcId="{577BFC3E-36B3-8849-B595-E24CD4C487EC}" destId="{B035A4DD-07DF-9D43-9459-2B9F1ADFE50D}" srcOrd="0" destOrd="0" parTransId="{EE1BD723-1F3C-B042-BB4E-57AAFE448854}" sibTransId="{362168CA-E4F0-F04F-9931-F2BE3B77195D}"/>
    <dgm:cxn modelId="{E4BABE49-CB2E-754E-A452-6B0EA8BFC184}" srcId="{05519EFE-62C2-9A40-94E8-857CFBDB31BB}" destId="{79073D31-8035-C943-8448-AD29576077D4}" srcOrd="5" destOrd="0" parTransId="{6AA0A88A-D7F1-4A4D-BA6F-988050390F9B}" sibTransId="{CBF90E32-4B82-9545-AA9C-62D2F55FD6A8}"/>
    <dgm:cxn modelId="{EF74E4DA-6A42-4B8A-8763-03A5D3AB66EF}" type="presOf" srcId="{9A6A0BB2-E236-6D47-BD12-A00D46B010F4}" destId="{7A84AAFE-8B3D-D04F-B1CE-EF4479B9A133}" srcOrd="0" destOrd="1" presId="urn:microsoft.com/office/officeart/2005/8/layout/hList1"/>
    <dgm:cxn modelId="{899ABA59-FC57-477E-B063-AA460192B84D}" type="presOf" srcId="{577BFC3E-36B3-8849-B595-E24CD4C487EC}" destId="{8551A9A8-C211-9642-AA8B-6895F32449DC}" srcOrd="0" destOrd="0" presId="urn:microsoft.com/office/officeart/2005/8/layout/hList1"/>
    <dgm:cxn modelId="{27FB7854-C415-472A-9C77-9BE7AF4109EE}" type="presOf" srcId="{F7148EC3-A569-C845-8477-2FA033A8A8BD}" destId="{C88737A0-6EEE-5E41-B6B0-318FC37C97C7}" srcOrd="0" destOrd="3" presId="urn:microsoft.com/office/officeart/2005/8/layout/hList1"/>
    <dgm:cxn modelId="{42D05A9B-0421-B746-B077-A34F87B8334B}" srcId="{2DD66FE4-4A0D-4C4F-9D06-E88BE5B0F55E}" destId="{F7148EC3-A569-C845-8477-2FA033A8A8BD}" srcOrd="3" destOrd="0" parTransId="{6B315536-9757-834D-9069-86F414CCD481}" sibTransId="{126B2E0B-9D73-DD42-AA83-2B7F17989BCC}"/>
    <dgm:cxn modelId="{5E3E9460-8A7A-4858-841C-0EAA9EECBBFE}" type="presOf" srcId="{7085E7F6-8F46-D846-82BF-0286E4CA4136}" destId="{7A84AAFE-8B3D-D04F-B1CE-EF4479B9A133}" srcOrd="0" destOrd="3" presId="urn:microsoft.com/office/officeart/2005/8/layout/hList1"/>
    <dgm:cxn modelId="{DF1EB3B6-EB07-2E4B-BC75-CD1FAAF6E733}" srcId="{2DD66FE4-4A0D-4C4F-9D06-E88BE5B0F55E}" destId="{A91EF5F5-172C-394F-890D-FC2EF8BCA59A}" srcOrd="0" destOrd="0" parTransId="{352F3C7F-7BD1-E44C-B984-A2080A6A3A66}" sibTransId="{A15C8749-AB2E-5F47-8A9D-19B3810683DD}"/>
    <dgm:cxn modelId="{FA73822A-82BC-43D4-A712-75809DDB8DF3}" type="presOf" srcId="{45D33200-526C-1244-AB8A-417A225A5E4F}" destId="{A4CCCDE0-6F86-8748-822D-F2F499B5145C}" srcOrd="0" destOrd="0" presId="urn:microsoft.com/office/officeart/2005/8/layout/hList1"/>
    <dgm:cxn modelId="{1E3E1339-4254-4C6A-A0D9-24BFB59544A8}" type="presOf" srcId="{DCFE5EDE-95DD-E445-9B8D-652A2DB8534E}" destId="{7A84AAFE-8B3D-D04F-B1CE-EF4479B9A133}" srcOrd="0" destOrd="2" presId="urn:microsoft.com/office/officeart/2005/8/layout/hList1"/>
    <dgm:cxn modelId="{036B1727-25CF-43A9-A225-6306B4662B99}" type="presOf" srcId="{5F3C7245-340B-4F43-A392-89925097D092}" destId="{4A8A1C16-F16D-2A4D-8A07-59986133327D}" srcOrd="0" destOrd="1" presId="urn:microsoft.com/office/officeart/2005/8/layout/hList1"/>
    <dgm:cxn modelId="{0B5E6FEA-23B6-42F0-A8B5-B222F1B2B829}" type="presOf" srcId="{42E949F5-9846-6342-BED5-4739186D3252}" destId="{4A8A1C16-F16D-2A4D-8A07-59986133327D}" srcOrd="0" destOrd="4" presId="urn:microsoft.com/office/officeart/2005/8/layout/hList1"/>
    <dgm:cxn modelId="{6CAE5023-2B0B-C44E-BE7F-AE77C39C1DC1}" srcId="{45D33200-526C-1244-AB8A-417A225A5E4F}" destId="{05519EFE-62C2-9A40-94E8-857CFBDB31BB}" srcOrd="0" destOrd="0" parTransId="{D3F8AB4B-2231-374D-A764-647491CECD48}" sibTransId="{1D55D1BF-386E-D547-840F-0E4E2D6871F8}"/>
    <dgm:cxn modelId="{F15E2F9D-C007-6547-B956-F5CA746A18CC}" srcId="{2DD66FE4-4A0D-4C4F-9D06-E88BE5B0F55E}" destId="{422AE0F0-2832-FE46-8BFC-39E1B9E00436}" srcOrd="2" destOrd="0" parTransId="{AC929BFF-1440-B441-8FDF-E44F078BCD1B}" sibTransId="{66771886-101B-6341-B8FE-55E012F23139}"/>
    <dgm:cxn modelId="{590707A4-CB69-744F-A0FA-B6E7906C6A37}" srcId="{45D33200-526C-1244-AB8A-417A225A5E4F}" destId="{577BFC3E-36B3-8849-B595-E24CD4C487EC}" srcOrd="1" destOrd="0" parTransId="{E5792DB5-7A37-6045-A0E8-279563AB7250}" sibTransId="{99D7E493-C0D7-F949-A302-0710CE2C37EC}"/>
    <dgm:cxn modelId="{4D531ED3-4003-434E-9FC0-376A05BE11E2}" srcId="{2DD66FE4-4A0D-4C4F-9D06-E88BE5B0F55E}" destId="{37EB5FD6-CAC6-D443-B3BC-BF2AD4432AD2}" srcOrd="1" destOrd="0" parTransId="{9D202566-50D3-4648-B199-63178D2AB039}" sibTransId="{5DB31B91-1785-E042-B240-6BF91623B9C4}"/>
    <dgm:cxn modelId="{E0B264FE-CF5A-954B-9E9B-045FFA24EB17}" srcId="{2DD66FE4-4A0D-4C4F-9D06-E88BE5B0F55E}" destId="{B85A33F8-75C7-4C44-A810-154AF8710BB5}" srcOrd="4" destOrd="0" parTransId="{28A3A9ED-F9A2-5A43-B910-66718A5904EE}" sibTransId="{5612DB48-A129-7D42-9520-5CE235613942}"/>
    <dgm:cxn modelId="{84BA0EFB-4DB3-9B4E-A63D-9DF69173B08B}" srcId="{577BFC3E-36B3-8849-B595-E24CD4C487EC}" destId="{342EE163-D50E-D743-ACB0-3F8F895E4DCE}" srcOrd="2" destOrd="0" parTransId="{81955458-DDEE-4940-AC9D-D3D5E3A3072B}" sibTransId="{B330F05F-B09F-6D47-987C-DC9F418F1E10}"/>
    <dgm:cxn modelId="{D3921C10-6D4E-4058-85F6-85E8ADF51934}" type="presOf" srcId="{05519EFE-62C2-9A40-94E8-857CFBDB31BB}" destId="{77914EFC-E18D-D74C-A957-3EDE5099682E}" srcOrd="0" destOrd="0" presId="urn:microsoft.com/office/officeart/2005/8/layout/hList1"/>
    <dgm:cxn modelId="{D1899353-B48D-4E8E-B598-637FF2F6FA18}" type="presOf" srcId="{B035A4DD-07DF-9D43-9459-2B9F1ADFE50D}" destId="{4A8A1C16-F16D-2A4D-8A07-59986133327D}" srcOrd="0" destOrd="0" presId="urn:microsoft.com/office/officeart/2005/8/layout/hList1"/>
    <dgm:cxn modelId="{4FA6717C-EED8-B745-8AA0-F46C014DD957}" srcId="{05519EFE-62C2-9A40-94E8-857CFBDB31BB}" destId="{9A6A0BB2-E236-6D47-BD12-A00D46B010F4}" srcOrd="1" destOrd="0" parTransId="{DFFA997B-01EB-3F49-AB54-5559D3B9759C}" sibTransId="{7044B082-677B-9B4D-BB59-A9F0A2C30403}"/>
    <dgm:cxn modelId="{B2C0654C-50FD-E648-84CC-5E2DA44EF35C}" srcId="{05519EFE-62C2-9A40-94E8-857CFBDB31BB}" destId="{937FCAAA-8544-EB47-BE91-6C1FA70D375D}" srcOrd="4" destOrd="0" parTransId="{1D937CB1-ACF6-2C41-BA69-1488B79D40F3}" sibTransId="{92E6CF29-1913-0446-B071-3C0D59EF0E69}"/>
    <dgm:cxn modelId="{293D16AB-07B0-4BC8-9C18-8678AEEC3F56}" type="presOf" srcId="{35708C0C-A3EA-144A-90C7-51FA600DDC29}" destId="{4A8A1C16-F16D-2A4D-8A07-59986133327D}" srcOrd="0" destOrd="6" presId="urn:microsoft.com/office/officeart/2005/8/layout/hList1"/>
    <dgm:cxn modelId="{96B29687-3CAE-9E45-BA64-D0D54E01C9BC}" srcId="{577BFC3E-36B3-8849-B595-E24CD4C487EC}" destId="{5F3C7245-340B-4F43-A392-89925097D092}" srcOrd="1" destOrd="0" parTransId="{1BA80D45-5D75-8D44-9BD0-78F3CAE8B75C}" sibTransId="{E5FD1D5A-B682-1246-8DCE-084083BCF49C}"/>
    <dgm:cxn modelId="{4069759E-AF6E-3547-A62B-18C9EE7F22A2}" srcId="{577BFC3E-36B3-8849-B595-E24CD4C487EC}" destId="{C54482A0-D692-424A-AD97-FD526BD5C858}" srcOrd="3" destOrd="0" parTransId="{9574096F-2071-4A4F-9446-C28E7B1DABAD}" sibTransId="{2298D6F4-AB1D-4D4A-B99A-EEE3E56A9210}"/>
    <dgm:cxn modelId="{47E5A672-4F15-4E77-8120-116B68817A98}" type="presOf" srcId="{A91EF5F5-172C-394F-890D-FC2EF8BCA59A}" destId="{C88737A0-6EEE-5E41-B6B0-318FC37C97C7}" srcOrd="0" destOrd="0" presId="urn:microsoft.com/office/officeart/2005/8/layout/hList1"/>
    <dgm:cxn modelId="{F3C9461E-F9F5-4870-A79E-7E00E4203C22}" type="presOf" srcId="{A01C3F7E-6207-5C4D-95A9-BADC3E672702}" destId="{C88737A0-6EEE-5E41-B6B0-318FC37C97C7}" srcOrd="0" destOrd="5" presId="urn:microsoft.com/office/officeart/2005/8/layout/hList1"/>
    <dgm:cxn modelId="{3BA05BC5-EBA3-43B2-A9B2-AE66BE58CFBD}" type="presOf" srcId="{2DD66FE4-4A0D-4C4F-9D06-E88BE5B0F55E}" destId="{69E867EF-A455-B740-88CF-CAC45071EF06}" srcOrd="0" destOrd="0" presId="urn:microsoft.com/office/officeart/2005/8/layout/hList1"/>
    <dgm:cxn modelId="{7A98D69B-D21A-4BB6-ACDC-58FBF6283A58}" type="presOf" srcId="{FEC0B00C-9578-E342-B501-B20CF32F7E0F}" destId="{7A84AAFE-8B3D-D04F-B1CE-EF4479B9A133}" srcOrd="0" destOrd="0" presId="urn:microsoft.com/office/officeart/2005/8/layout/hList1"/>
    <dgm:cxn modelId="{18C2405E-3020-4DB4-A09F-E88BAB221C01}" type="presOf" srcId="{37EB5FD6-CAC6-D443-B3BC-BF2AD4432AD2}" destId="{C88737A0-6EEE-5E41-B6B0-318FC37C97C7}" srcOrd="0" destOrd="1" presId="urn:microsoft.com/office/officeart/2005/8/layout/hList1"/>
    <dgm:cxn modelId="{17CFB57C-38D4-9D48-93EE-3A5F4F250B6F}" srcId="{45D33200-526C-1244-AB8A-417A225A5E4F}" destId="{2DD66FE4-4A0D-4C4F-9D06-E88BE5B0F55E}" srcOrd="2" destOrd="0" parTransId="{B8B181C5-A7F9-5241-BA11-329BB1FCB363}" sibTransId="{46A17985-2824-414C-9186-C83B6224A828}"/>
    <dgm:cxn modelId="{4FC7C64D-3AA4-4201-B4B4-B28B245B60F4}" type="presOf" srcId="{937FCAAA-8544-EB47-BE91-6C1FA70D375D}" destId="{7A84AAFE-8B3D-D04F-B1CE-EF4479B9A133}" srcOrd="0" destOrd="4" presId="urn:microsoft.com/office/officeart/2005/8/layout/hList1"/>
    <dgm:cxn modelId="{80641D72-6FD0-463E-BEA4-F24B85A94A01}" type="presOf" srcId="{0C5FC2F6-3782-5E47-969D-C17177F6ADE8}" destId="{4A8A1C16-F16D-2A4D-8A07-59986133327D}" srcOrd="0" destOrd="5" presId="urn:microsoft.com/office/officeart/2005/8/layout/hList1"/>
    <dgm:cxn modelId="{F99FBA0E-7004-5C46-82A9-DB03561E5FDA}" srcId="{577BFC3E-36B3-8849-B595-E24CD4C487EC}" destId="{0C5FC2F6-3782-5E47-969D-C17177F6ADE8}" srcOrd="5" destOrd="0" parTransId="{34BF7676-6CFD-504B-9CEF-71D95F1E9469}" sibTransId="{4B88A7D2-BA97-F24A-B8C8-F64E3D337B2C}"/>
    <dgm:cxn modelId="{12F482A4-52D8-48AE-B73D-ABF2677A3FC8}" type="presParOf" srcId="{A4CCCDE0-6F86-8748-822D-F2F499B5145C}" destId="{15DC5F7D-7AEE-6844-818F-B818213CA73C}" srcOrd="0" destOrd="0" presId="urn:microsoft.com/office/officeart/2005/8/layout/hList1"/>
    <dgm:cxn modelId="{AE093A33-5F56-4888-B767-6984389C4279}" type="presParOf" srcId="{15DC5F7D-7AEE-6844-818F-B818213CA73C}" destId="{77914EFC-E18D-D74C-A957-3EDE5099682E}" srcOrd="0" destOrd="0" presId="urn:microsoft.com/office/officeart/2005/8/layout/hList1"/>
    <dgm:cxn modelId="{60B640C0-6065-4006-8758-E6B090CBBD00}" type="presParOf" srcId="{15DC5F7D-7AEE-6844-818F-B818213CA73C}" destId="{7A84AAFE-8B3D-D04F-B1CE-EF4479B9A133}" srcOrd="1" destOrd="0" presId="urn:microsoft.com/office/officeart/2005/8/layout/hList1"/>
    <dgm:cxn modelId="{B11F2264-125C-4BDB-A999-D816A616C281}" type="presParOf" srcId="{A4CCCDE0-6F86-8748-822D-F2F499B5145C}" destId="{932A4CB5-1FA7-6243-AF10-17479329232B}" srcOrd="1" destOrd="0" presId="urn:microsoft.com/office/officeart/2005/8/layout/hList1"/>
    <dgm:cxn modelId="{F7E3E9EF-8D42-4874-BFE5-239CE4C42B8F}" type="presParOf" srcId="{A4CCCDE0-6F86-8748-822D-F2F499B5145C}" destId="{2B0E7B2A-0BA1-0C44-8E45-C4AF557A3F76}" srcOrd="2" destOrd="0" presId="urn:microsoft.com/office/officeart/2005/8/layout/hList1"/>
    <dgm:cxn modelId="{71039753-14DF-429D-AD41-78E3621164A1}" type="presParOf" srcId="{2B0E7B2A-0BA1-0C44-8E45-C4AF557A3F76}" destId="{8551A9A8-C211-9642-AA8B-6895F32449DC}" srcOrd="0" destOrd="0" presId="urn:microsoft.com/office/officeart/2005/8/layout/hList1"/>
    <dgm:cxn modelId="{825EC51C-BD47-43B7-8D86-D9E6C8809C0B}" type="presParOf" srcId="{2B0E7B2A-0BA1-0C44-8E45-C4AF557A3F76}" destId="{4A8A1C16-F16D-2A4D-8A07-59986133327D}" srcOrd="1" destOrd="0" presId="urn:microsoft.com/office/officeart/2005/8/layout/hList1"/>
    <dgm:cxn modelId="{F400E4E6-F328-4DF6-B4C6-31A93414DF3E}" type="presParOf" srcId="{A4CCCDE0-6F86-8748-822D-F2F499B5145C}" destId="{51921038-C8E3-D849-930F-280247F6A16A}" srcOrd="3" destOrd="0" presId="urn:microsoft.com/office/officeart/2005/8/layout/hList1"/>
    <dgm:cxn modelId="{4BE338E5-6E53-4F51-AE6C-A02DB3D3ACCD}" type="presParOf" srcId="{A4CCCDE0-6F86-8748-822D-F2F499B5145C}" destId="{ECEE5D35-32B2-B541-834A-260FB27D624A}" srcOrd="4" destOrd="0" presId="urn:microsoft.com/office/officeart/2005/8/layout/hList1"/>
    <dgm:cxn modelId="{C8D3E775-6BF5-4029-B272-4E40D7D1C96A}" type="presParOf" srcId="{ECEE5D35-32B2-B541-834A-260FB27D624A}" destId="{69E867EF-A455-B740-88CF-CAC45071EF06}" srcOrd="0" destOrd="0" presId="urn:microsoft.com/office/officeart/2005/8/layout/hList1"/>
    <dgm:cxn modelId="{BFF577F8-D140-40E4-80AE-F69ECFAF378E}" type="presParOf" srcId="{ECEE5D35-32B2-B541-834A-260FB27D624A}" destId="{C88737A0-6EEE-5E41-B6B0-318FC37C97C7}"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6030F9-5EA6-4D0B-8FBC-6ED36D99B7EF}">
      <dsp:nvSpPr>
        <dsp:cNvPr id="0" name=""/>
        <dsp:cNvSpPr/>
      </dsp:nvSpPr>
      <dsp:spPr>
        <a:xfrm>
          <a:off x="2428" y="1177307"/>
          <a:ext cx="2368153" cy="80023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tr-TR" sz="2200" kern="1200" dirty="0" smtClean="0"/>
            <a:t>Kaynaklar</a:t>
          </a:r>
          <a:endParaRPr lang="tr-TR" sz="2200" kern="1200" dirty="0"/>
        </a:p>
      </dsp:txBody>
      <dsp:txXfrm>
        <a:off x="2428" y="1177307"/>
        <a:ext cx="2368153" cy="800232"/>
      </dsp:txXfrm>
    </dsp:sp>
    <dsp:sp modelId="{308A22E3-FD8A-469C-8DA4-AD441E02B8B4}">
      <dsp:nvSpPr>
        <dsp:cNvPr id="0" name=""/>
        <dsp:cNvSpPr/>
      </dsp:nvSpPr>
      <dsp:spPr>
        <a:xfrm>
          <a:off x="2428" y="1977539"/>
          <a:ext cx="2368153" cy="224575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tr-TR" sz="2200" kern="1200" dirty="0" smtClean="0"/>
            <a:t>İş gücü</a:t>
          </a:r>
          <a:endParaRPr lang="tr-TR" sz="2200" kern="1200" dirty="0"/>
        </a:p>
        <a:p>
          <a:pPr marL="228600" lvl="1" indent="-228600" algn="l" defTabSz="977900">
            <a:lnSpc>
              <a:spcPct val="90000"/>
            </a:lnSpc>
            <a:spcBef>
              <a:spcPct val="0"/>
            </a:spcBef>
            <a:spcAft>
              <a:spcPct val="15000"/>
            </a:spcAft>
            <a:buChar char="••"/>
          </a:pPr>
          <a:r>
            <a:rPr lang="tr-TR" sz="2200" kern="1200" dirty="0" smtClean="0"/>
            <a:t>Materyal</a:t>
          </a:r>
          <a:endParaRPr lang="tr-TR" sz="2200" kern="1200" dirty="0"/>
        </a:p>
        <a:p>
          <a:pPr marL="228600" lvl="1" indent="-228600" algn="l" defTabSz="977900">
            <a:lnSpc>
              <a:spcPct val="90000"/>
            </a:lnSpc>
            <a:spcBef>
              <a:spcPct val="0"/>
            </a:spcBef>
            <a:spcAft>
              <a:spcPct val="15000"/>
            </a:spcAft>
            <a:buChar char="••"/>
          </a:pPr>
          <a:r>
            <a:rPr lang="tr-TR" sz="2200" kern="1200" dirty="0" smtClean="0"/>
            <a:t>Araç-Gereç</a:t>
          </a:r>
          <a:endParaRPr lang="tr-TR" sz="2200" kern="1200" dirty="0"/>
        </a:p>
        <a:p>
          <a:pPr marL="228600" lvl="1" indent="-228600" algn="l" defTabSz="977900">
            <a:lnSpc>
              <a:spcPct val="90000"/>
            </a:lnSpc>
            <a:spcBef>
              <a:spcPct val="0"/>
            </a:spcBef>
            <a:spcAft>
              <a:spcPct val="15000"/>
            </a:spcAft>
            <a:buChar char="••"/>
          </a:pPr>
          <a:r>
            <a:rPr lang="tr-TR" sz="2200" kern="1200" dirty="0" smtClean="0"/>
            <a:t>Finansal Kaynak</a:t>
          </a:r>
          <a:endParaRPr lang="tr-TR" sz="2200" kern="1200" dirty="0"/>
        </a:p>
        <a:p>
          <a:pPr marL="228600" lvl="1" indent="-228600" algn="l" defTabSz="977900">
            <a:lnSpc>
              <a:spcPct val="90000"/>
            </a:lnSpc>
            <a:spcBef>
              <a:spcPct val="0"/>
            </a:spcBef>
            <a:spcAft>
              <a:spcPct val="15000"/>
            </a:spcAft>
            <a:buChar char="••"/>
          </a:pPr>
          <a:r>
            <a:rPr lang="tr-TR" sz="2200" kern="1200" dirty="0" smtClean="0"/>
            <a:t>İletişim</a:t>
          </a:r>
          <a:endParaRPr lang="tr-TR" sz="2200" kern="1200" dirty="0"/>
        </a:p>
      </dsp:txBody>
      <dsp:txXfrm>
        <a:off x="2428" y="1977539"/>
        <a:ext cx="2368153" cy="2245753"/>
      </dsp:txXfrm>
    </dsp:sp>
    <dsp:sp modelId="{A7B55331-8B96-46EC-AFA9-5BEB022D74EC}">
      <dsp:nvSpPr>
        <dsp:cNvPr id="0" name=""/>
        <dsp:cNvSpPr/>
      </dsp:nvSpPr>
      <dsp:spPr>
        <a:xfrm>
          <a:off x="2702123" y="1177307"/>
          <a:ext cx="2368153" cy="80023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tr-TR" sz="2200" kern="1200" dirty="0" smtClean="0"/>
            <a:t>Yönetsel ve Teknik Yetenekler</a:t>
          </a:r>
          <a:endParaRPr lang="tr-TR" sz="2200" kern="1200" dirty="0"/>
        </a:p>
      </dsp:txBody>
      <dsp:txXfrm>
        <a:off x="2702123" y="1177307"/>
        <a:ext cx="2368153" cy="800232"/>
      </dsp:txXfrm>
    </dsp:sp>
    <dsp:sp modelId="{949B65C9-504E-4441-87C2-4689B6756AFE}">
      <dsp:nvSpPr>
        <dsp:cNvPr id="0" name=""/>
        <dsp:cNvSpPr/>
      </dsp:nvSpPr>
      <dsp:spPr>
        <a:xfrm>
          <a:off x="2702123" y="1977539"/>
          <a:ext cx="2368153" cy="224575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tr-TR" sz="2200" kern="1200" dirty="0" smtClean="0"/>
            <a:t>Planlama</a:t>
          </a:r>
          <a:endParaRPr lang="tr-TR" sz="2200" kern="1200" dirty="0"/>
        </a:p>
        <a:p>
          <a:pPr marL="228600" lvl="1" indent="-228600" algn="l" defTabSz="977900">
            <a:lnSpc>
              <a:spcPct val="90000"/>
            </a:lnSpc>
            <a:spcBef>
              <a:spcPct val="0"/>
            </a:spcBef>
            <a:spcAft>
              <a:spcPct val="15000"/>
            </a:spcAft>
            <a:buChar char="••"/>
          </a:pPr>
          <a:r>
            <a:rPr lang="tr-TR" sz="2200" kern="1200" dirty="0" smtClean="0"/>
            <a:t>Organize etme</a:t>
          </a:r>
          <a:endParaRPr lang="tr-TR" sz="2200" kern="1200" dirty="0"/>
        </a:p>
        <a:p>
          <a:pPr marL="228600" lvl="1" indent="-228600" algn="l" defTabSz="977900">
            <a:lnSpc>
              <a:spcPct val="90000"/>
            </a:lnSpc>
            <a:spcBef>
              <a:spcPct val="0"/>
            </a:spcBef>
            <a:spcAft>
              <a:spcPct val="15000"/>
            </a:spcAft>
            <a:buChar char="••"/>
          </a:pPr>
          <a:r>
            <a:rPr lang="tr-TR" sz="2200" kern="1200" dirty="0" smtClean="0"/>
            <a:t>Yöneltme</a:t>
          </a:r>
          <a:endParaRPr lang="tr-TR" sz="2200" kern="1200" dirty="0"/>
        </a:p>
        <a:p>
          <a:pPr marL="228600" lvl="1" indent="-228600" algn="l" defTabSz="977900">
            <a:lnSpc>
              <a:spcPct val="90000"/>
            </a:lnSpc>
            <a:spcBef>
              <a:spcPct val="0"/>
            </a:spcBef>
            <a:spcAft>
              <a:spcPct val="15000"/>
            </a:spcAft>
            <a:buChar char="••"/>
          </a:pPr>
          <a:r>
            <a:rPr lang="tr-TR" sz="2200" kern="1200" dirty="0" smtClean="0"/>
            <a:t>Kontrol</a:t>
          </a:r>
          <a:endParaRPr lang="tr-TR" sz="2200" kern="1200" dirty="0"/>
        </a:p>
        <a:p>
          <a:pPr marL="228600" lvl="1" indent="-228600" algn="l" defTabSz="977900">
            <a:lnSpc>
              <a:spcPct val="90000"/>
            </a:lnSpc>
            <a:spcBef>
              <a:spcPct val="0"/>
            </a:spcBef>
            <a:spcAft>
              <a:spcPct val="15000"/>
            </a:spcAft>
            <a:buChar char="••"/>
          </a:pPr>
          <a:r>
            <a:rPr lang="tr-TR" sz="2200" kern="1200" dirty="0" smtClean="0"/>
            <a:t>Teknoloji</a:t>
          </a:r>
          <a:endParaRPr lang="tr-TR" sz="2200" kern="1200" dirty="0"/>
        </a:p>
      </dsp:txBody>
      <dsp:txXfrm>
        <a:off x="2702123" y="1977539"/>
        <a:ext cx="2368153" cy="2245753"/>
      </dsp:txXfrm>
    </dsp:sp>
    <dsp:sp modelId="{6EA9EB98-BE43-49E5-9ADC-B2D04BFD57E0}">
      <dsp:nvSpPr>
        <dsp:cNvPr id="0" name=""/>
        <dsp:cNvSpPr/>
      </dsp:nvSpPr>
      <dsp:spPr>
        <a:xfrm>
          <a:off x="5401818" y="1177307"/>
          <a:ext cx="2368153" cy="800232"/>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tr-TR" sz="2200" kern="1200" dirty="0" smtClean="0"/>
            <a:t>Sonuçlar</a:t>
          </a:r>
          <a:endParaRPr lang="tr-TR" sz="2200" kern="1200" dirty="0"/>
        </a:p>
      </dsp:txBody>
      <dsp:txXfrm>
        <a:off x="5401818" y="1177307"/>
        <a:ext cx="2368153" cy="800232"/>
      </dsp:txXfrm>
    </dsp:sp>
    <dsp:sp modelId="{B7142DE4-1F2D-489F-A9BB-E6B486A0F549}">
      <dsp:nvSpPr>
        <dsp:cNvPr id="0" name=""/>
        <dsp:cNvSpPr/>
      </dsp:nvSpPr>
      <dsp:spPr>
        <a:xfrm>
          <a:off x="5401818" y="1977539"/>
          <a:ext cx="2368153" cy="2245753"/>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tr-TR" sz="2200" kern="1200" dirty="0" smtClean="0"/>
            <a:t>Mal ve Hizmetler</a:t>
          </a:r>
          <a:endParaRPr lang="tr-TR" sz="2200" kern="1200" dirty="0"/>
        </a:p>
        <a:p>
          <a:pPr marL="228600" lvl="1" indent="-228600" algn="l" defTabSz="977900">
            <a:lnSpc>
              <a:spcPct val="90000"/>
            </a:lnSpc>
            <a:spcBef>
              <a:spcPct val="0"/>
            </a:spcBef>
            <a:spcAft>
              <a:spcPct val="15000"/>
            </a:spcAft>
            <a:buChar char="••"/>
          </a:pPr>
          <a:r>
            <a:rPr lang="tr-TR" sz="2200" kern="1200" dirty="0" smtClean="0"/>
            <a:t>Kar ve Zararlar</a:t>
          </a:r>
          <a:endParaRPr lang="tr-TR" sz="2200" kern="1200" dirty="0"/>
        </a:p>
        <a:p>
          <a:pPr marL="228600" lvl="1" indent="-228600" algn="l" defTabSz="977900">
            <a:lnSpc>
              <a:spcPct val="90000"/>
            </a:lnSpc>
            <a:spcBef>
              <a:spcPct val="0"/>
            </a:spcBef>
            <a:spcAft>
              <a:spcPct val="15000"/>
            </a:spcAft>
            <a:buChar char="••"/>
          </a:pPr>
          <a:r>
            <a:rPr lang="tr-TR" sz="2200" kern="1200" dirty="0" smtClean="0"/>
            <a:t>İş görenlerin gelişimi ve doyumu</a:t>
          </a:r>
          <a:endParaRPr lang="tr-TR" sz="2200" kern="1200" dirty="0"/>
        </a:p>
      </dsp:txBody>
      <dsp:txXfrm>
        <a:off x="5401818" y="1977539"/>
        <a:ext cx="2368153" cy="22457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914EFC-E18D-D74C-A957-3EDE5099682E}">
      <dsp:nvSpPr>
        <dsp:cNvPr id="0" name=""/>
        <dsp:cNvSpPr/>
      </dsp:nvSpPr>
      <dsp:spPr>
        <a:xfrm>
          <a:off x="2428" y="194581"/>
          <a:ext cx="2368153" cy="65241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kern="1200" dirty="0" smtClean="0"/>
            <a:t>Tip A (</a:t>
          </a:r>
          <a:r>
            <a:rPr lang="en-US" sz="2000" kern="1200" dirty="0" err="1" smtClean="0"/>
            <a:t>Amerikan</a:t>
          </a:r>
          <a:r>
            <a:rPr lang="en-US" sz="2000" kern="1200" dirty="0" smtClean="0"/>
            <a:t>)</a:t>
          </a:r>
          <a:endParaRPr lang="en-US" sz="2000" kern="1200" dirty="0"/>
        </a:p>
      </dsp:txBody>
      <dsp:txXfrm>
        <a:off x="2428" y="194581"/>
        <a:ext cx="2368153" cy="652419"/>
      </dsp:txXfrm>
    </dsp:sp>
    <dsp:sp modelId="{7A84AAFE-8B3D-D04F-B1CE-EF4479B9A133}">
      <dsp:nvSpPr>
        <dsp:cNvPr id="0" name=""/>
        <dsp:cNvSpPr/>
      </dsp:nvSpPr>
      <dsp:spPr>
        <a:xfrm>
          <a:off x="2428" y="847001"/>
          <a:ext cx="2368153" cy="3782953"/>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err="1" smtClean="0"/>
            <a:t>Kısa</a:t>
          </a:r>
          <a:r>
            <a:rPr lang="en-US" sz="1800" kern="1200" dirty="0" smtClean="0"/>
            <a:t> </a:t>
          </a:r>
          <a:r>
            <a:rPr lang="en-US" sz="1800" kern="1200" dirty="0" err="1" smtClean="0"/>
            <a:t>süreli</a:t>
          </a:r>
          <a:r>
            <a:rPr lang="en-US" sz="1800" kern="1200" dirty="0" smtClean="0"/>
            <a:t> </a:t>
          </a:r>
          <a:r>
            <a:rPr lang="en-US" sz="1800" kern="1200" dirty="0" err="1" smtClean="0"/>
            <a:t>istihdam</a:t>
          </a:r>
          <a:r>
            <a:rPr lang="en-US" sz="1800" kern="1200" dirty="0" smtClean="0"/>
            <a:t> </a:t>
          </a:r>
          <a:endParaRPr lang="en-US" sz="1800" kern="1200" dirty="0"/>
        </a:p>
        <a:p>
          <a:pPr marL="171450" lvl="1" indent="-171450" algn="l" defTabSz="800100">
            <a:lnSpc>
              <a:spcPct val="90000"/>
            </a:lnSpc>
            <a:spcBef>
              <a:spcPct val="0"/>
            </a:spcBef>
            <a:spcAft>
              <a:spcPct val="15000"/>
            </a:spcAft>
            <a:buChar char="••"/>
          </a:pPr>
          <a:r>
            <a:rPr lang="en-US" sz="1800" kern="1200" dirty="0" err="1" smtClean="0"/>
            <a:t>Kişisel</a:t>
          </a:r>
          <a:r>
            <a:rPr lang="en-US" sz="1800" kern="1200" dirty="0" smtClean="0"/>
            <a:t> </a:t>
          </a:r>
          <a:r>
            <a:rPr lang="en-US" sz="1800" kern="1200" dirty="0" err="1" smtClean="0"/>
            <a:t>karar</a:t>
          </a:r>
          <a:r>
            <a:rPr lang="en-US" sz="1800" kern="1200" dirty="0" smtClean="0"/>
            <a:t> </a:t>
          </a:r>
          <a:r>
            <a:rPr lang="en-US" sz="1800" kern="1200" dirty="0" err="1" smtClean="0"/>
            <a:t>verme</a:t>
          </a:r>
          <a:endParaRPr lang="en-US" sz="1800" kern="1200" dirty="0"/>
        </a:p>
        <a:p>
          <a:pPr marL="171450" lvl="1" indent="-171450" algn="l" defTabSz="800100">
            <a:lnSpc>
              <a:spcPct val="90000"/>
            </a:lnSpc>
            <a:spcBef>
              <a:spcPct val="0"/>
            </a:spcBef>
            <a:spcAft>
              <a:spcPct val="15000"/>
            </a:spcAft>
            <a:buChar char="••"/>
          </a:pPr>
          <a:r>
            <a:rPr lang="en-US" sz="1800" kern="1200" dirty="0" err="1" smtClean="0"/>
            <a:t>Hızlı</a:t>
          </a:r>
          <a:r>
            <a:rPr lang="en-US" sz="1800" kern="1200" dirty="0" smtClean="0"/>
            <a:t> </a:t>
          </a:r>
          <a:r>
            <a:rPr lang="en-US" sz="1800" kern="1200" dirty="0" err="1" smtClean="0"/>
            <a:t>değerlendirme</a:t>
          </a:r>
          <a:r>
            <a:rPr lang="en-US" sz="1800" kern="1200" dirty="0" smtClean="0"/>
            <a:t> </a:t>
          </a:r>
          <a:r>
            <a:rPr lang="en-US" sz="1800" kern="1200" dirty="0" err="1" smtClean="0"/>
            <a:t>ve</a:t>
          </a:r>
          <a:r>
            <a:rPr lang="en-US" sz="1800" kern="1200" dirty="0" smtClean="0"/>
            <a:t> </a:t>
          </a:r>
          <a:r>
            <a:rPr lang="en-US" sz="1800" kern="1200" dirty="0" err="1" smtClean="0"/>
            <a:t>terfi</a:t>
          </a:r>
          <a:endParaRPr lang="en-US" sz="1800" kern="1200" dirty="0"/>
        </a:p>
        <a:p>
          <a:pPr marL="171450" lvl="1" indent="-171450" algn="l" defTabSz="800100">
            <a:lnSpc>
              <a:spcPct val="90000"/>
            </a:lnSpc>
            <a:spcBef>
              <a:spcPct val="0"/>
            </a:spcBef>
            <a:spcAft>
              <a:spcPct val="15000"/>
            </a:spcAft>
            <a:buChar char="••"/>
          </a:pPr>
          <a:r>
            <a:rPr lang="en-US" sz="1800" kern="1200" dirty="0" err="1" smtClean="0"/>
            <a:t>Açık</a:t>
          </a:r>
          <a:r>
            <a:rPr lang="en-US" sz="1800" kern="1200" dirty="0" smtClean="0"/>
            <a:t> , </a:t>
          </a:r>
          <a:r>
            <a:rPr lang="en-US" sz="1800" kern="1200" dirty="0" err="1" smtClean="0"/>
            <a:t>formel</a:t>
          </a:r>
          <a:r>
            <a:rPr lang="en-US" sz="1800" kern="1200" dirty="0" smtClean="0"/>
            <a:t> </a:t>
          </a:r>
          <a:r>
            <a:rPr lang="en-US" sz="1800" kern="1200" dirty="0" err="1" smtClean="0"/>
            <a:t>kontrol</a:t>
          </a:r>
          <a:endParaRPr lang="en-US" sz="1800" kern="1200" dirty="0"/>
        </a:p>
        <a:p>
          <a:pPr marL="171450" lvl="1" indent="-171450" algn="l" defTabSz="800100">
            <a:lnSpc>
              <a:spcPct val="90000"/>
            </a:lnSpc>
            <a:spcBef>
              <a:spcPct val="0"/>
            </a:spcBef>
            <a:spcAft>
              <a:spcPct val="15000"/>
            </a:spcAft>
            <a:buChar char="••"/>
          </a:pPr>
          <a:r>
            <a:rPr lang="en-US" sz="1800" kern="1200" dirty="0" err="1" smtClean="0"/>
            <a:t>Uzmanlaşmış</a:t>
          </a:r>
          <a:r>
            <a:rPr lang="en-US" sz="1800" kern="1200" dirty="0" smtClean="0"/>
            <a:t> </a:t>
          </a:r>
          <a:r>
            <a:rPr lang="en-US" sz="1800" kern="1200" dirty="0" err="1" smtClean="0"/>
            <a:t>meslek</a:t>
          </a:r>
          <a:r>
            <a:rPr lang="en-US" sz="1800" kern="1200" dirty="0" smtClean="0"/>
            <a:t> </a:t>
          </a:r>
          <a:r>
            <a:rPr lang="en-US" sz="1800" kern="1200" dirty="0" err="1" smtClean="0"/>
            <a:t>yaşamı</a:t>
          </a:r>
          <a:endParaRPr lang="en-US" sz="1800" kern="1200" dirty="0"/>
        </a:p>
        <a:p>
          <a:pPr marL="171450" lvl="1" indent="-171450" algn="l" defTabSz="800100">
            <a:lnSpc>
              <a:spcPct val="90000"/>
            </a:lnSpc>
            <a:spcBef>
              <a:spcPct val="0"/>
            </a:spcBef>
            <a:spcAft>
              <a:spcPct val="15000"/>
            </a:spcAft>
            <a:buChar char="••"/>
          </a:pPr>
          <a:r>
            <a:rPr lang="en-US" sz="1800" kern="1200" dirty="0" err="1" smtClean="0"/>
            <a:t>İş</a:t>
          </a:r>
          <a:r>
            <a:rPr lang="en-US" sz="1800" kern="1200" dirty="0" smtClean="0"/>
            <a:t> </a:t>
          </a:r>
          <a:r>
            <a:rPr lang="en-US" sz="1800" kern="1200" dirty="0" err="1" smtClean="0"/>
            <a:t>görenlere</a:t>
          </a:r>
          <a:r>
            <a:rPr lang="en-US" sz="1800" kern="1200" dirty="0" smtClean="0"/>
            <a:t> </a:t>
          </a:r>
          <a:r>
            <a:rPr lang="en-US" sz="1800" kern="1200" dirty="0" err="1" smtClean="0"/>
            <a:t>kısıtlı</a:t>
          </a:r>
          <a:r>
            <a:rPr lang="en-US" sz="1800" kern="1200" dirty="0" smtClean="0"/>
            <a:t> </a:t>
          </a:r>
          <a:r>
            <a:rPr lang="en-US" sz="1800" kern="1200" dirty="0" err="1" smtClean="0"/>
            <a:t>ilgi</a:t>
          </a:r>
          <a:endParaRPr lang="en-US" sz="1800" kern="1200" dirty="0"/>
        </a:p>
      </dsp:txBody>
      <dsp:txXfrm>
        <a:off x="2428" y="847001"/>
        <a:ext cx="2368153" cy="3782953"/>
      </dsp:txXfrm>
    </dsp:sp>
    <dsp:sp modelId="{8551A9A8-C211-9642-AA8B-6895F32449DC}">
      <dsp:nvSpPr>
        <dsp:cNvPr id="0" name=""/>
        <dsp:cNvSpPr/>
      </dsp:nvSpPr>
      <dsp:spPr>
        <a:xfrm>
          <a:off x="2702123" y="194581"/>
          <a:ext cx="2368153" cy="65241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kern="1200" dirty="0" smtClean="0"/>
            <a:t>Tip Z (</a:t>
          </a:r>
          <a:r>
            <a:rPr lang="en-US" sz="1800" kern="1200" dirty="0" err="1" smtClean="0"/>
            <a:t>Değiştirilmiş</a:t>
          </a:r>
          <a:r>
            <a:rPr lang="en-US" sz="1800" kern="1200" dirty="0" smtClean="0"/>
            <a:t> </a:t>
          </a:r>
          <a:r>
            <a:rPr lang="en-US" sz="1800" kern="1200" dirty="0" err="1" smtClean="0"/>
            <a:t>Amerikan</a:t>
          </a:r>
          <a:r>
            <a:rPr lang="en-US" sz="1800" kern="1200" dirty="0" smtClean="0"/>
            <a:t>)</a:t>
          </a:r>
          <a:endParaRPr lang="en-US" sz="1800" kern="1200" dirty="0"/>
        </a:p>
      </dsp:txBody>
      <dsp:txXfrm>
        <a:off x="2702123" y="194581"/>
        <a:ext cx="2368153" cy="652419"/>
      </dsp:txXfrm>
    </dsp:sp>
    <dsp:sp modelId="{4A8A1C16-F16D-2A4D-8A07-59986133327D}">
      <dsp:nvSpPr>
        <dsp:cNvPr id="0" name=""/>
        <dsp:cNvSpPr/>
      </dsp:nvSpPr>
      <dsp:spPr>
        <a:xfrm>
          <a:off x="2702123" y="847001"/>
          <a:ext cx="2368153" cy="3782953"/>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err="1" smtClean="0"/>
            <a:t>Uzun</a:t>
          </a:r>
          <a:r>
            <a:rPr lang="en-US" sz="1800" kern="1200" dirty="0" smtClean="0"/>
            <a:t> </a:t>
          </a:r>
          <a:r>
            <a:rPr lang="en-US" sz="1800" kern="1200" dirty="0" err="1" smtClean="0"/>
            <a:t>süreli</a:t>
          </a:r>
          <a:r>
            <a:rPr lang="en-US" sz="1800" kern="1200" dirty="0" smtClean="0"/>
            <a:t> </a:t>
          </a:r>
          <a:r>
            <a:rPr lang="en-US" sz="1800" kern="1200" dirty="0" err="1" smtClean="0"/>
            <a:t>istihdam</a:t>
          </a:r>
          <a:endParaRPr lang="en-US" sz="1800" kern="1200" dirty="0"/>
        </a:p>
        <a:p>
          <a:pPr marL="171450" lvl="1" indent="-171450" algn="l" defTabSz="800100">
            <a:lnSpc>
              <a:spcPct val="90000"/>
            </a:lnSpc>
            <a:spcBef>
              <a:spcPct val="0"/>
            </a:spcBef>
            <a:spcAft>
              <a:spcPct val="15000"/>
            </a:spcAft>
            <a:buChar char="••"/>
          </a:pPr>
          <a:r>
            <a:rPr lang="en-US" sz="1800" kern="1200" dirty="0" err="1" smtClean="0"/>
            <a:t>Grubun</a:t>
          </a:r>
          <a:r>
            <a:rPr lang="en-US" sz="1800" kern="1200" dirty="0" smtClean="0"/>
            <a:t> </a:t>
          </a:r>
          <a:r>
            <a:rPr lang="en-US" sz="1800" kern="1200" dirty="0" err="1" smtClean="0"/>
            <a:t>karar</a:t>
          </a:r>
          <a:r>
            <a:rPr lang="en-US" sz="1800" kern="1200" dirty="0" smtClean="0"/>
            <a:t> </a:t>
          </a:r>
          <a:r>
            <a:rPr lang="en-US" sz="1800" kern="1200" dirty="0" err="1" smtClean="0"/>
            <a:t>vermesi</a:t>
          </a:r>
          <a:endParaRPr lang="en-US" sz="1800" kern="1200" dirty="0"/>
        </a:p>
        <a:p>
          <a:pPr marL="171450" lvl="1" indent="-171450" algn="l" defTabSz="800100">
            <a:lnSpc>
              <a:spcPct val="90000"/>
            </a:lnSpc>
            <a:spcBef>
              <a:spcPct val="0"/>
            </a:spcBef>
            <a:spcAft>
              <a:spcPct val="15000"/>
            </a:spcAft>
            <a:buChar char="••"/>
          </a:pPr>
          <a:r>
            <a:rPr lang="en-US" sz="1800" kern="1200" dirty="0" err="1" smtClean="0"/>
            <a:t>Yavaş</a:t>
          </a:r>
          <a:r>
            <a:rPr lang="en-US" sz="1800" kern="1200" dirty="0" smtClean="0"/>
            <a:t> </a:t>
          </a:r>
          <a:r>
            <a:rPr lang="en-US" sz="1800" kern="1200" dirty="0" err="1" smtClean="0"/>
            <a:t>değerlendirme</a:t>
          </a:r>
          <a:r>
            <a:rPr lang="en-US" sz="1800" kern="1200" dirty="0" smtClean="0"/>
            <a:t> </a:t>
          </a:r>
          <a:r>
            <a:rPr lang="en-US" sz="1800" kern="1200" dirty="0" err="1" smtClean="0"/>
            <a:t>ve</a:t>
          </a:r>
          <a:r>
            <a:rPr lang="en-US" sz="1800" kern="1200" dirty="0" smtClean="0"/>
            <a:t> </a:t>
          </a:r>
          <a:r>
            <a:rPr lang="en-US" sz="1800" kern="1200" dirty="0" err="1" smtClean="0"/>
            <a:t>terfi</a:t>
          </a:r>
          <a:endParaRPr lang="en-US" sz="1800" kern="1200" dirty="0"/>
        </a:p>
        <a:p>
          <a:pPr marL="171450" lvl="1" indent="-171450" algn="l" defTabSz="800100">
            <a:lnSpc>
              <a:spcPct val="90000"/>
            </a:lnSpc>
            <a:spcBef>
              <a:spcPct val="0"/>
            </a:spcBef>
            <a:spcAft>
              <a:spcPct val="15000"/>
            </a:spcAft>
            <a:buChar char="••"/>
          </a:pPr>
          <a:r>
            <a:rPr lang="en-US" sz="1800" kern="1200" dirty="0" err="1" smtClean="0"/>
            <a:t>Hissettirmeden</a:t>
          </a:r>
          <a:r>
            <a:rPr lang="en-US" sz="1800" kern="1200" dirty="0" smtClean="0"/>
            <a:t> </a:t>
          </a:r>
          <a:r>
            <a:rPr lang="en-US" sz="1800" kern="1200" dirty="0" err="1" smtClean="0"/>
            <a:t>informel</a:t>
          </a:r>
          <a:r>
            <a:rPr lang="en-US" sz="1800" kern="1200" dirty="0" smtClean="0"/>
            <a:t> </a:t>
          </a:r>
          <a:r>
            <a:rPr lang="en-US" sz="1800" kern="1200" dirty="0" err="1" smtClean="0"/>
            <a:t>kontrol</a:t>
          </a:r>
          <a:endParaRPr lang="en-US" sz="1800" kern="1200" dirty="0"/>
        </a:p>
        <a:p>
          <a:pPr marL="171450" lvl="1" indent="-171450" algn="l" defTabSz="800100">
            <a:lnSpc>
              <a:spcPct val="90000"/>
            </a:lnSpc>
            <a:spcBef>
              <a:spcPct val="0"/>
            </a:spcBef>
            <a:spcAft>
              <a:spcPct val="15000"/>
            </a:spcAft>
            <a:buChar char="••"/>
          </a:pPr>
          <a:r>
            <a:rPr lang="en-US" sz="1800" kern="1200" dirty="0" err="1" smtClean="0"/>
            <a:t>Oldukça</a:t>
          </a:r>
          <a:r>
            <a:rPr lang="en-US" sz="1800" kern="1200" dirty="0" smtClean="0"/>
            <a:t> </a:t>
          </a:r>
          <a:r>
            <a:rPr lang="en-US" sz="1800" kern="1200" dirty="0" err="1" smtClean="0"/>
            <a:t>uzmanlaşmış</a:t>
          </a:r>
          <a:r>
            <a:rPr lang="en-US" sz="1800" kern="1200" dirty="0" smtClean="0"/>
            <a:t> </a:t>
          </a:r>
          <a:r>
            <a:rPr lang="en-US" sz="1800" kern="1200" dirty="0" err="1" smtClean="0"/>
            <a:t>meslek</a:t>
          </a:r>
          <a:r>
            <a:rPr lang="en-US" sz="1800" kern="1200" dirty="0" smtClean="0"/>
            <a:t> </a:t>
          </a:r>
          <a:r>
            <a:rPr lang="en-US" sz="1800" kern="1200" dirty="0" err="1" smtClean="0"/>
            <a:t>yaşamı</a:t>
          </a:r>
          <a:endParaRPr lang="en-US" sz="1800" kern="1200" dirty="0"/>
        </a:p>
        <a:p>
          <a:pPr marL="171450" lvl="1" indent="-171450" algn="l" defTabSz="800100">
            <a:lnSpc>
              <a:spcPct val="90000"/>
            </a:lnSpc>
            <a:spcBef>
              <a:spcPct val="0"/>
            </a:spcBef>
            <a:spcAft>
              <a:spcPct val="15000"/>
            </a:spcAft>
            <a:buChar char="••"/>
          </a:pPr>
          <a:r>
            <a:rPr lang="en-US" sz="1800" kern="1200" dirty="0" err="1" smtClean="0"/>
            <a:t>İş</a:t>
          </a:r>
          <a:r>
            <a:rPr lang="en-US" sz="1800" kern="1200" dirty="0" smtClean="0"/>
            <a:t> </a:t>
          </a:r>
          <a:r>
            <a:rPr lang="en-US" sz="1800" kern="1200" dirty="0" err="1" smtClean="0"/>
            <a:t>görenlere</a:t>
          </a:r>
          <a:r>
            <a:rPr lang="en-US" sz="1800" kern="1200" dirty="0" smtClean="0"/>
            <a:t> </a:t>
          </a:r>
          <a:r>
            <a:rPr lang="en-US" sz="1800" kern="1200" dirty="0" err="1" smtClean="0"/>
            <a:t>ve</a:t>
          </a:r>
          <a:r>
            <a:rPr lang="en-US" sz="1800" kern="1200" dirty="0" smtClean="0"/>
            <a:t> </a:t>
          </a:r>
          <a:r>
            <a:rPr lang="en-US" sz="1800" kern="1200" dirty="0" err="1" smtClean="0"/>
            <a:t>ailelerine</a:t>
          </a:r>
          <a:r>
            <a:rPr lang="en-US" sz="1800" kern="1200" dirty="0" smtClean="0"/>
            <a:t> </a:t>
          </a:r>
          <a:r>
            <a:rPr lang="en-US" sz="1800" kern="1200" dirty="0" err="1" smtClean="0"/>
            <a:t>ilgi</a:t>
          </a:r>
          <a:endParaRPr lang="en-US" sz="1800" kern="1200" dirty="0"/>
        </a:p>
        <a:p>
          <a:pPr marL="171450" lvl="1" indent="-171450" algn="l" defTabSz="800100">
            <a:lnSpc>
              <a:spcPct val="90000"/>
            </a:lnSpc>
            <a:spcBef>
              <a:spcPct val="0"/>
            </a:spcBef>
            <a:spcAft>
              <a:spcPct val="15000"/>
            </a:spcAft>
            <a:buChar char="••"/>
          </a:pPr>
          <a:endParaRPr lang="en-US" sz="1800" kern="1200" dirty="0"/>
        </a:p>
      </dsp:txBody>
      <dsp:txXfrm>
        <a:off x="2702123" y="847001"/>
        <a:ext cx="2368153" cy="3782953"/>
      </dsp:txXfrm>
    </dsp:sp>
    <dsp:sp modelId="{69E867EF-A455-B740-88CF-CAC45071EF06}">
      <dsp:nvSpPr>
        <dsp:cNvPr id="0" name=""/>
        <dsp:cNvSpPr/>
      </dsp:nvSpPr>
      <dsp:spPr>
        <a:xfrm>
          <a:off x="5401818" y="194581"/>
          <a:ext cx="2368153" cy="652419"/>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w="6350" cap="flat" cmpd="sng" algn="ctr">
          <a:solidFill>
            <a:schemeClr val="accent1">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txBody>
        <a:bodyPr spcFirstLastPara="0" vert="horz" wrap="square" lIns="128016" tIns="73152" rIns="128016" bIns="73152" numCol="1" spcCol="1270" anchor="ctr" anchorCtr="0">
          <a:noAutofit/>
        </a:bodyPr>
        <a:lstStyle/>
        <a:p>
          <a:pPr lvl="0" algn="ctr" defTabSz="800100">
            <a:lnSpc>
              <a:spcPct val="90000"/>
            </a:lnSpc>
            <a:spcBef>
              <a:spcPct val="0"/>
            </a:spcBef>
            <a:spcAft>
              <a:spcPct val="35000"/>
            </a:spcAft>
          </a:pPr>
          <a:r>
            <a:rPr lang="en-US" sz="1800" kern="1200" dirty="0" smtClean="0"/>
            <a:t>Tip J (</a:t>
          </a:r>
          <a:r>
            <a:rPr lang="en-US" sz="1800" kern="1200" dirty="0" err="1" smtClean="0"/>
            <a:t>Japon</a:t>
          </a:r>
          <a:r>
            <a:rPr lang="en-US" sz="1800" kern="1200" dirty="0" smtClean="0"/>
            <a:t>)</a:t>
          </a:r>
          <a:endParaRPr lang="en-US" sz="1800" kern="1200" dirty="0"/>
        </a:p>
      </dsp:txBody>
      <dsp:txXfrm>
        <a:off x="5401818" y="194581"/>
        <a:ext cx="2368153" cy="652419"/>
      </dsp:txXfrm>
    </dsp:sp>
    <dsp:sp modelId="{C88737A0-6EEE-5E41-B6B0-318FC37C97C7}">
      <dsp:nvSpPr>
        <dsp:cNvPr id="0" name=""/>
        <dsp:cNvSpPr/>
      </dsp:nvSpPr>
      <dsp:spPr>
        <a:xfrm>
          <a:off x="5401818" y="847001"/>
          <a:ext cx="2368153" cy="3782953"/>
        </a:xfrm>
        <a:prstGeom prst="rect">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en-US" sz="1800" kern="1200" dirty="0" err="1" smtClean="0"/>
            <a:t>Yaşam</a:t>
          </a:r>
          <a:r>
            <a:rPr lang="en-US" sz="1800" kern="1200" dirty="0" smtClean="0"/>
            <a:t> </a:t>
          </a:r>
          <a:r>
            <a:rPr lang="en-US" sz="1800" kern="1200" dirty="0" err="1" smtClean="0"/>
            <a:t>boyu</a:t>
          </a:r>
          <a:r>
            <a:rPr lang="en-US" sz="1800" kern="1200" dirty="0" smtClean="0"/>
            <a:t> </a:t>
          </a:r>
          <a:r>
            <a:rPr lang="en-US" sz="1800" kern="1200" dirty="0" err="1" smtClean="0"/>
            <a:t>istihdam</a:t>
          </a:r>
          <a:endParaRPr lang="en-US" sz="1800" kern="1200" dirty="0"/>
        </a:p>
        <a:p>
          <a:pPr marL="171450" lvl="1" indent="-171450" algn="l" defTabSz="800100">
            <a:lnSpc>
              <a:spcPct val="90000"/>
            </a:lnSpc>
            <a:spcBef>
              <a:spcPct val="0"/>
            </a:spcBef>
            <a:spcAft>
              <a:spcPct val="15000"/>
            </a:spcAft>
            <a:buChar char="••"/>
          </a:pPr>
          <a:r>
            <a:rPr lang="en-US" sz="1800" kern="1200" dirty="0" err="1" smtClean="0"/>
            <a:t>Grubun</a:t>
          </a:r>
          <a:r>
            <a:rPr lang="en-US" sz="1800" kern="1200" dirty="0" smtClean="0"/>
            <a:t> </a:t>
          </a:r>
          <a:r>
            <a:rPr lang="en-US" sz="1800" kern="1200" dirty="0" err="1" smtClean="0"/>
            <a:t>karar</a:t>
          </a:r>
          <a:r>
            <a:rPr lang="en-US" sz="1800" kern="1200" dirty="0" smtClean="0"/>
            <a:t> </a:t>
          </a:r>
          <a:r>
            <a:rPr lang="en-US" sz="1800" kern="1200" dirty="0" err="1" smtClean="0"/>
            <a:t>vermesi</a:t>
          </a:r>
          <a:endParaRPr lang="en-US" sz="1800" kern="1200" dirty="0"/>
        </a:p>
        <a:p>
          <a:pPr marL="171450" lvl="1" indent="-171450" algn="l" defTabSz="800100">
            <a:lnSpc>
              <a:spcPct val="90000"/>
            </a:lnSpc>
            <a:spcBef>
              <a:spcPct val="0"/>
            </a:spcBef>
            <a:spcAft>
              <a:spcPct val="15000"/>
            </a:spcAft>
            <a:buChar char="••"/>
          </a:pPr>
          <a:r>
            <a:rPr lang="en-US" sz="1800" kern="1200" dirty="0" err="1" smtClean="0"/>
            <a:t>Yavaş</a:t>
          </a:r>
          <a:r>
            <a:rPr lang="en-US" sz="1800" kern="1200" dirty="0" smtClean="0"/>
            <a:t> </a:t>
          </a:r>
          <a:r>
            <a:rPr lang="en-US" sz="1800" kern="1200" dirty="0" err="1" smtClean="0"/>
            <a:t>değerlendirme</a:t>
          </a:r>
          <a:r>
            <a:rPr lang="en-US" sz="1800" kern="1200" dirty="0" smtClean="0"/>
            <a:t> </a:t>
          </a:r>
          <a:r>
            <a:rPr lang="en-US" sz="1800" kern="1200" dirty="0" err="1" smtClean="0"/>
            <a:t>ve</a:t>
          </a:r>
          <a:r>
            <a:rPr lang="en-US" sz="1800" kern="1200" dirty="0" smtClean="0"/>
            <a:t> </a:t>
          </a:r>
          <a:r>
            <a:rPr lang="en-US" sz="1800" kern="1200" dirty="0" err="1" smtClean="0"/>
            <a:t>terfi</a:t>
          </a:r>
          <a:endParaRPr lang="en-US" sz="1800" kern="1200" dirty="0"/>
        </a:p>
        <a:p>
          <a:pPr marL="171450" lvl="1" indent="-171450" algn="l" defTabSz="800100">
            <a:lnSpc>
              <a:spcPct val="90000"/>
            </a:lnSpc>
            <a:spcBef>
              <a:spcPct val="0"/>
            </a:spcBef>
            <a:spcAft>
              <a:spcPct val="15000"/>
            </a:spcAft>
            <a:buChar char="••"/>
          </a:pPr>
          <a:r>
            <a:rPr lang="en-US" sz="1800" kern="1200" dirty="0" err="1" smtClean="0"/>
            <a:t>Hissettirmeden</a:t>
          </a:r>
          <a:r>
            <a:rPr lang="en-US" sz="1800" kern="1200" dirty="0" smtClean="0"/>
            <a:t> </a:t>
          </a:r>
          <a:r>
            <a:rPr lang="en-US" sz="1800" kern="1200" dirty="0" err="1" smtClean="0"/>
            <a:t>informel</a:t>
          </a:r>
          <a:r>
            <a:rPr lang="en-US" sz="1800" kern="1200" dirty="0" smtClean="0"/>
            <a:t> </a:t>
          </a:r>
          <a:r>
            <a:rPr lang="en-US" sz="1800" kern="1200" dirty="0" err="1" smtClean="0"/>
            <a:t>kontrol</a:t>
          </a:r>
          <a:endParaRPr lang="en-US" sz="1800" kern="1200" dirty="0"/>
        </a:p>
        <a:p>
          <a:pPr marL="171450" lvl="1" indent="-171450" algn="l" defTabSz="800100">
            <a:lnSpc>
              <a:spcPct val="90000"/>
            </a:lnSpc>
            <a:spcBef>
              <a:spcPct val="0"/>
            </a:spcBef>
            <a:spcAft>
              <a:spcPct val="15000"/>
            </a:spcAft>
            <a:buChar char="••"/>
          </a:pPr>
          <a:r>
            <a:rPr lang="en-US" sz="1800" kern="1200" dirty="0" err="1" smtClean="0"/>
            <a:t>Uzmanlaşmış</a:t>
          </a:r>
          <a:r>
            <a:rPr lang="en-US" sz="1800" kern="1200" dirty="0" smtClean="0"/>
            <a:t> </a:t>
          </a:r>
          <a:r>
            <a:rPr lang="en-US" sz="1800" kern="1200" dirty="0" err="1" smtClean="0"/>
            <a:t>meslek</a:t>
          </a:r>
          <a:r>
            <a:rPr lang="en-US" sz="1800" kern="1200" dirty="0" smtClean="0"/>
            <a:t> </a:t>
          </a:r>
          <a:r>
            <a:rPr lang="en-US" sz="1800" kern="1200" dirty="0" err="1" smtClean="0"/>
            <a:t>yaşamı</a:t>
          </a:r>
          <a:endParaRPr lang="en-US" sz="1800" kern="1200" dirty="0"/>
        </a:p>
        <a:p>
          <a:pPr marL="171450" lvl="1" indent="-171450" algn="l" defTabSz="800100">
            <a:lnSpc>
              <a:spcPct val="90000"/>
            </a:lnSpc>
            <a:spcBef>
              <a:spcPct val="0"/>
            </a:spcBef>
            <a:spcAft>
              <a:spcPct val="15000"/>
            </a:spcAft>
            <a:buChar char="••"/>
          </a:pPr>
          <a:r>
            <a:rPr lang="en-US" sz="1800" kern="1200" dirty="0" err="1" smtClean="0"/>
            <a:t>İş</a:t>
          </a:r>
          <a:r>
            <a:rPr lang="en-US" sz="1800" kern="1200" dirty="0" smtClean="0"/>
            <a:t> </a:t>
          </a:r>
          <a:r>
            <a:rPr lang="en-US" sz="1800" kern="1200" dirty="0" err="1" smtClean="0"/>
            <a:t>görenlere</a:t>
          </a:r>
          <a:r>
            <a:rPr lang="en-US" sz="1800" kern="1200" dirty="0" smtClean="0"/>
            <a:t> </a:t>
          </a:r>
          <a:r>
            <a:rPr lang="en-US" sz="1800" kern="1200" dirty="0" err="1" smtClean="0"/>
            <a:t>yoğun</a:t>
          </a:r>
          <a:r>
            <a:rPr lang="en-US" sz="1800" kern="1200" dirty="0" smtClean="0"/>
            <a:t> </a:t>
          </a:r>
          <a:r>
            <a:rPr lang="en-US" sz="1800" kern="1200" dirty="0" err="1" smtClean="0"/>
            <a:t>ilgi</a:t>
          </a:r>
          <a:endParaRPr lang="en-US" sz="1800" kern="1200" dirty="0"/>
        </a:p>
      </dsp:txBody>
      <dsp:txXfrm>
        <a:off x="5401818" y="847001"/>
        <a:ext cx="2368153" cy="3782953"/>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E81826D-80F4-47AB-BE5A-F910E75DA429}"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BE0F52-AD8B-4616-849A-705274DC2A8C}" type="slidenum">
              <a:rPr lang="tr-TR" smtClean="0"/>
              <a:t>‹#›</a:t>
            </a:fld>
            <a:endParaRPr lang="tr-TR"/>
          </a:p>
        </p:txBody>
      </p:sp>
    </p:spTree>
    <p:extLst>
      <p:ext uri="{BB962C8B-B14F-4D97-AF65-F5344CB8AC3E}">
        <p14:creationId xmlns:p14="http://schemas.microsoft.com/office/powerpoint/2010/main" val="34807996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E81826D-80F4-47AB-BE5A-F910E75DA429}"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BE0F52-AD8B-4616-849A-705274DC2A8C}" type="slidenum">
              <a:rPr lang="tr-TR" smtClean="0"/>
              <a:t>‹#›</a:t>
            </a:fld>
            <a:endParaRPr lang="tr-TR"/>
          </a:p>
        </p:txBody>
      </p:sp>
    </p:spTree>
    <p:extLst>
      <p:ext uri="{BB962C8B-B14F-4D97-AF65-F5344CB8AC3E}">
        <p14:creationId xmlns:p14="http://schemas.microsoft.com/office/powerpoint/2010/main" val="137064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E81826D-80F4-47AB-BE5A-F910E75DA429}"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BE0F52-AD8B-4616-849A-705274DC2A8C}" type="slidenum">
              <a:rPr lang="tr-TR" smtClean="0"/>
              <a:t>‹#›</a:t>
            </a:fld>
            <a:endParaRPr lang="tr-TR"/>
          </a:p>
        </p:txBody>
      </p:sp>
    </p:spTree>
    <p:extLst>
      <p:ext uri="{BB962C8B-B14F-4D97-AF65-F5344CB8AC3E}">
        <p14:creationId xmlns:p14="http://schemas.microsoft.com/office/powerpoint/2010/main" val="23149382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E81826D-80F4-47AB-BE5A-F910E75DA429}"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BE0F52-AD8B-4616-849A-705274DC2A8C}" type="slidenum">
              <a:rPr lang="tr-TR" smtClean="0"/>
              <a:t>‹#›</a:t>
            </a:fld>
            <a:endParaRPr lang="tr-TR"/>
          </a:p>
        </p:txBody>
      </p:sp>
    </p:spTree>
    <p:extLst>
      <p:ext uri="{BB962C8B-B14F-4D97-AF65-F5344CB8AC3E}">
        <p14:creationId xmlns:p14="http://schemas.microsoft.com/office/powerpoint/2010/main" val="1922647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E81826D-80F4-47AB-BE5A-F910E75DA429}" type="datetimeFigureOut">
              <a:rPr lang="tr-TR" smtClean="0"/>
              <a:t>3.11.2017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4BE0F52-AD8B-4616-849A-705274DC2A8C}" type="slidenum">
              <a:rPr lang="tr-TR" smtClean="0"/>
              <a:t>‹#›</a:t>
            </a:fld>
            <a:endParaRPr lang="tr-TR"/>
          </a:p>
        </p:txBody>
      </p:sp>
    </p:spTree>
    <p:extLst>
      <p:ext uri="{BB962C8B-B14F-4D97-AF65-F5344CB8AC3E}">
        <p14:creationId xmlns:p14="http://schemas.microsoft.com/office/powerpoint/2010/main" val="35509462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E81826D-80F4-47AB-BE5A-F910E75DA429}"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BE0F52-AD8B-4616-849A-705274DC2A8C}" type="slidenum">
              <a:rPr lang="tr-TR" smtClean="0"/>
              <a:t>‹#›</a:t>
            </a:fld>
            <a:endParaRPr lang="tr-TR"/>
          </a:p>
        </p:txBody>
      </p:sp>
    </p:spTree>
    <p:extLst>
      <p:ext uri="{BB962C8B-B14F-4D97-AF65-F5344CB8AC3E}">
        <p14:creationId xmlns:p14="http://schemas.microsoft.com/office/powerpoint/2010/main" val="4020025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E81826D-80F4-47AB-BE5A-F910E75DA429}" type="datetimeFigureOut">
              <a:rPr lang="tr-TR" smtClean="0"/>
              <a:t>3.11.2017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4BE0F52-AD8B-4616-849A-705274DC2A8C}" type="slidenum">
              <a:rPr lang="tr-TR" smtClean="0"/>
              <a:t>‹#›</a:t>
            </a:fld>
            <a:endParaRPr lang="tr-TR"/>
          </a:p>
        </p:txBody>
      </p:sp>
    </p:spTree>
    <p:extLst>
      <p:ext uri="{BB962C8B-B14F-4D97-AF65-F5344CB8AC3E}">
        <p14:creationId xmlns:p14="http://schemas.microsoft.com/office/powerpoint/2010/main" val="622662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E81826D-80F4-47AB-BE5A-F910E75DA429}" type="datetimeFigureOut">
              <a:rPr lang="tr-TR" smtClean="0"/>
              <a:t>3.11.2017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4BE0F52-AD8B-4616-849A-705274DC2A8C}" type="slidenum">
              <a:rPr lang="tr-TR" smtClean="0"/>
              <a:t>‹#›</a:t>
            </a:fld>
            <a:endParaRPr lang="tr-TR"/>
          </a:p>
        </p:txBody>
      </p:sp>
    </p:spTree>
    <p:extLst>
      <p:ext uri="{BB962C8B-B14F-4D97-AF65-F5344CB8AC3E}">
        <p14:creationId xmlns:p14="http://schemas.microsoft.com/office/powerpoint/2010/main" val="2033389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E81826D-80F4-47AB-BE5A-F910E75DA429}" type="datetimeFigureOut">
              <a:rPr lang="tr-TR" smtClean="0"/>
              <a:t>3.11.2017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4BE0F52-AD8B-4616-849A-705274DC2A8C}" type="slidenum">
              <a:rPr lang="tr-TR" smtClean="0"/>
              <a:t>‹#›</a:t>
            </a:fld>
            <a:endParaRPr lang="tr-TR"/>
          </a:p>
        </p:txBody>
      </p:sp>
    </p:spTree>
    <p:extLst>
      <p:ext uri="{BB962C8B-B14F-4D97-AF65-F5344CB8AC3E}">
        <p14:creationId xmlns:p14="http://schemas.microsoft.com/office/powerpoint/2010/main" val="505330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E81826D-80F4-47AB-BE5A-F910E75DA429}"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BE0F52-AD8B-4616-849A-705274DC2A8C}" type="slidenum">
              <a:rPr lang="tr-TR" smtClean="0"/>
              <a:t>‹#›</a:t>
            </a:fld>
            <a:endParaRPr lang="tr-TR"/>
          </a:p>
        </p:txBody>
      </p:sp>
    </p:spTree>
    <p:extLst>
      <p:ext uri="{BB962C8B-B14F-4D97-AF65-F5344CB8AC3E}">
        <p14:creationId xmlns:p14="http://schemas.microsoft.com/office/powerpoint/2010/main" val="1336372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E81826D-80F4-47AB-BE5A-F910E75DA429}" type="datetimeFigureOut">
              <a:rPr lang="tr-TR" smtClean="0"/>
              <a:t>3.11.2017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4BE0F52-AD8B-4616-849A-705274DC2A8C}" type="slidenum">
              <a:rPr lang="tr-TR" smtClean="0"/>
              <a:t>‹#›</a:t>
            </a:fld>
            <a:endParaRPr lang="tr-TR"/>
          </a:p>
        </p:txBody>
      </p:sp>
    </p:spTree>
    <p:extLst>
      <p:ext uri="{BB962C8B-B14F-4D97-AF65-F5344CB8AC3E}">
        <p14:creationId xmlns:p14="http://schemas.microsoft.com/office/powerpoint/2010/main" val="969297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81826D-80F4-47AB-BE5A-F910E75DA429}" type="datetimeFigureOut">
              <a:rPr lang="tr-TR" smtClean="0"/>
              <a:t>3.11.2017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BE0F52-AD8B-4616-849A-705274DC2A8C}" type="slidenum">
              <a:rPr lang="tr-TR" smtClean="0"/>
              <a:t>‹#›</a:t>
            </a:fld>
            <a:endParaRPr lang="tr-TR"/>
          </a:p>
        </p:txBody>
      </p:sp>
    </p:spTree>
    <p:extLst>
      <p:ext uri="{BB962C8B-B14F-4D97-AF65-F5344CB8AC3E}">
        <p14:creationId xmlns:p14="http://schemas.microsoft.com/office/powerpoint/2010/main" val="2151490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Başlık 1"/>
          <p:cNvSpPr>
            <a:spLocks noGrp="1"/>
          </p:cNvSpPr>
          <p:nvPr>
            <p:ph type="title"/>
          </p:nvPr>
        </p:nvSpPr>
        <p:spPr/>
        <p:txBody>
          <a:bodyPr/>
          <a:lstStyle/>
          <a:p>
            <a:r>
              <a:rPr lang="tr-TR" sz="3600" b="1" dirty="0">
                <a:solidFill>
                  <a:srgbClr val="FF0000"/>
                </a:solidFill>
                <a:latin typeface="+mn-lt"/>
              </a:rPr>
              <a:t>ÇAĞDAŞ YÖNETİM ANLAYIŞI</a:t>
            </a:r>
          </a:p>
        </p:txBody>
      </p:sp>
      <p:sp>
        <p:nvSpPr>
          <p:cNvPr id="139266" name="İçerik Yer Tutucusu 2"/>
          <p:cNvSpPr>
            <a:spLocks noGrp="1"/>
          </p:cNvSpPr>
          <p:nvPr>
            <p:ph idx="1"/>
          </p:nvPr>
        </p:nvSpPr>
        <p:spPr>
          <a:xfrm>
            <a:off x="2207568" y="1556793"/>
            <a:ext cx="7704856" cy="4762153"/>
          </a:xfrm>
        </p:spPr>
        <p:txBody>
          <a:bodyPr>
            <a:normAutofit/>
          </a:bodyPr>
          <a:lstStyle/>
          <a:p>
            <a:pPr algn="just"/>
            <a:r>
              <a:rPr lang="tr-TR" sz="2200" dirty="0"/>
              <a:t>Daha önce incelediğimiz klasik yaklaşımlar, ekonomik ve teknik bir bakış açısıyla yönetimi ve örgütsel yapıyı rasyonel (akılcı) bir sistem olarak sunmuştur. Davranışsal yönetim anlayışına ilişkin yaklaşımlar ise bu sistemin ihmal ettiği insan öğesini yani doğal sistemi açıklamakla yetinmiştir. </a:t>
            </a:r>
          </a:p>
          <a:p>
            <a:pPr algn="just"/>
            <a:r>
              <a:rPr lang="tr-TR" sz="2200" dirty="0"/>
              <a:t>Öte yandan 1960</a:t>
            </a:r>
            <a:r>
              <a:rPr lang="ja-JP" altLang="tr-TR" sz="2200" dirty="0"/>
              <a:t>’</a:t>
            </a:r>
            <a:r>
              <a:rPr lang="tr-TR" altLang="ja-JP" sz="2200" dirty="0" err="1"/>
              <a:t>lı</a:t>
            </a:r>
            <a:r>
              <a:rPr lang="tr-TR" altLang="ja-JP" sz="2200" dirty="0"/>
              <a:t> yıllardan bu yana ortaya atılan Çağdaş Yönetim Anlayış</a:t>
            </a:r>
            <a:r>
              <a:rPr lang="ja-JP" altLang="tr-TR" sz="2200" dirty="0"/>
              <a:t>’</a:t>
            </a:r>
            <a:r>
              <a:rPr lang="tr-TR" altLang="ja-JP" sz="2200" dirty="0"/>
              <a:t>ı bu iki yaklaşımı, diğer bir deyişle, rasyonel sistem ile doğal sistemi birleştirmeye yönelik çabalar olarak adlandırılabilir. </a:t>
            </a:r>
          </a:p>
          <a:p>
            <a:pPr algn="just"/>
            <a:r>
              <a:rPr lang="tr-TR" sz="2200" dirty="0"/>
              <a:t>Çağdaş yönetim anlayışına ilişkin yaklaşımlar arasında en önemlileri; Sistem Kuramı Yaklaşımı, bunu izleyen Durumsallık Yaklaşımı ve güncel olan Japon Yönetim Yaklaşımı sayılabilir. </a:t>
            </a:r>
          </a:p>
        </p:txBody>
      </p:sp>
    </p:spTree>
    <p:extLst>
      <p:ext uri="{BB962C8B-B14F-4D97-AF65-F5344CB8AC3E}">
        <p14:creationId xmlns:p14="http://schemas.microsoft.com/office/powerpoint/2010/main" val="1065501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Başlık 1"/>
          <p:cNvSpPr>
            <a:spLocks noGrp="1"/>
          </p:cNvSpPr>
          <p:nvPr>
            <p:ph type="title"/>
          </p:nvPr>
        </p:nvSpPr>
        <p:spPr>
          <a:xfrm>
            <a:off x="2423592" y="0"/>
            <a:ext cx="7772400" cy="1143000"/>
          </a:xfrm>
        </p:spPr>
        <p:txBody>
          <a:bodyPr/>
          <a:lstStyle/>
          <a:p>
            <a:r>
              <a:rPr lang="en-US" sz="4000" b="1" dirty="0" err="1">
                <a:solidFill>
                  <a:srgbClr val="FF0000"/>
                </a:solidFill>
                <a:latin typeface="+mn-lt"/>
              </a:rPr>
              <a:t>Yönetim</a:t>
            </a:r>
            <a:r>
              <a:rPr lang="en-US" sz="4000" b="1" dirty="0">
                <a:solidFill>
                  <a:srgbClr val="FF0000"/>
                </a:solidFill>
                <a:latin typeface="+mn-lt"/>
              </a:rPr>
              <a:t> </a:t>
            </a:r>
            <a:r>
              <a:rPr lang="en-US" sz="4000" b="1" dirty="0" err="1">
                <a:solidFill>
                  <a:srgbClr val="FF0000"/>
                </a:solidFill>
                <a:latin typeface="+mn-lt"/>
              </a:rPr>
              <a:t>Bilişim</a:t>
            </a:r>
            <a:r>
              <a:rPr lang="en-US" sz="4000" b="1" dirty="0">
                <a:solidFill>
                  <a:srgbClr val="FF0000"/>
                </a:solidFill>
                <a:latin typeface="+mn-lt"/>
              </a:rPr>
              <a:t> (</a:t>
            </a:r>
            <a:r>
              <a:rPr lang="en-US" sz="4000" b="1" dirty="0" err="1">
                <a:solidFill>
                  <a:srgbClr val="FF0000"/>
                </a:solidFill>
                <a:latin typeface="+mn-lt"/>
              </a:rPr>
              <a:t>Bilgi</a:t>
            </a:r>
            <a:r>
              <a:rPr lang="en-US" sz="4000" b="1" dirty="0">
                <a:solidFill>
                  <a:srgbClr val="FF0000"/>
                </a:solidFill>
                <a:latin typeface="+mn-lt"/>
              </a:rPr>
              <a:t> </a:t>
            </a:r>
            <a:r>
              <a:rPr lang="en-US" sz="4000" b="1" dirty="0" err="1">
                <a:solidFill>
                  <a:srgbClr val="FF0000"/>
                </a:solidFill>
                <a:latin typeface="+mn-lt"/>
              </a:rPr>
              <a:t>Sistemleri</a:t>
            </a:r>
            <a:r>
              <a:rPr lang="en-US" sz="4000" b="1" dirty="0">
                <a:solidFill>
                  <a:srgbClr val="FF0000"/>
                </a:solidFill>
                <a:latin typeface="+mn-lt"/>
              </a:rPr>
              <a:t>)</a:t>
            </a:r>
          </a:p>
        </p:txBody>
      </p:sp>
      <p:sp>
        <p:nvSpPr>
          <p:cNvPr id="138243" name="İçerik Yer Tutucusu 2"/>
          <p:cNvSpPr>
            <a:spLocks noGrp="1"/>
          </p:cNvSpPr>
          <p:nvPr>
            <p:ph idx="1"/>
          </p:nvPr>
        </p:nvSpPr>
        <p:spPr>
          <a:xfrm>
            <a:off x="1847528" y="981075"/>
            <a:ext cx="8496944" cy="5327650"/>
          </a:xfrm>
        </p:spPr>
        <p:txBody>
          <a:bodyPr/>
          <a:lstStyle/>
          <a:p>
            <a:pPr algn="just"/>
            <a:r>
              <a:rPr lang="en-US" sz="2000" dirty="0" err="1"/>
              <a:t>Yönetim</a:t>
            </a:r>
            <a:r>
              <a:rPr lang="en-US" sz="2000" dirty="0"/>
              <a:t> </a:t>
            </a:r>
            <a:r>
              <a:rPr lang="en-US" sz="2000" dirty="0" err="1"/>
              <a:t>bilişim</a:t>
            </a:r>
            <a:r>
              <a:rPr lang="en-US" sz="2000" dirty="0"/>
              <a:t> (</a:t>
            </a:r>
            <a:r>
              <a:rPr lang="en-US" sz="2000" dirty="0" err="1"/>
              <a:t>bilgi</a:t>
            </a:r>
            <a:r>
              <a:rPr lang="en-US" sz="2000" dirty="0"/>
              <a:t>) </a:t>
            </a:r>
            <a:r>
              <a:rPr lang="en-US" sz="2000" dirty="0" err="1"/>
              <a:t>sistemleri</a:t>
            </a:r>
            <a:r>
              <a:rPr lang="en-US" sz="2000" dirty="0"/>
              <a:t>, </a:t>
            </a:r>
            <a:r>
              <a:rPr lang="en-US" sz="2000" dirty="0" err="1"/>
              <a:t>genellikle</a:t>
            </a:r>
            <a:r>
              <a:rPr lang="en-US" sz="2000" dirty="0"/>
              <a:t> </a:t>
            </a:r>
            <a:r>
              <a:rPr lang="en-US" sz="2000" dirty="0" err="1"/>
              <a:t>yönetimde</a:t>
            </a:r>
            <a:r>
              <a:rPr lang="en-US" sz="2000" dirty="0"/>
              <a:t> </a:t>
            </a:r>
            <a:r>
              <a:rPr lang="en-US" sz="2000" dirty="0" err="1"/>
              <a:t>kullanılmak</a:t>
            </a:r>
            <a:r>
              <a:rPr lang="en-US" sz="2000" dirty="0"/>
              <a:t> </a:t>
            </a:r>
            <a:r>
              <a:rPr lang="en-US" sz="2000" dirty="0" err="1"/>
              <a:t>amacıyla</a:t>
            </a:r>
            <a:r>
              <a:rPr lang="en-US" sz="2000" dirty="0"/>
              <a:t> </a:t>
            </a:r>
            <a:r>
              <a:rPr lang="en-US" sz="2000" dirty="0" err="1"/>
              <a:t>bilgisayara</a:t>
            </a:r>
            <a:r>
              <a:rPr lang="en-US" sz="2000" dirty="0"/>
              <a:t> </a:t>
            </a:r>
            <a:r>
              <a:rPr lang="en-US" sz="2000" dirty="0" err="1"/>
              <a:t>dayalı</a:t>
            </a:r>
            <a:r>
              <a:rPr lang="en-US" sz="2000" dirty="0"/>
              <a:t> </a:t>
            </a:r>
            <a:r>
              <a:rPr lang="en-US" sz="2000" dirty="0" err="1"/>
              <a:t>bilgi</a:t>
            </a:r>
            <a:r>
              <a:rPr lang="en-US" sz="2000" dirty="0"/>
              <a:t> </a:t>
            </a:r>
            <a:r>
              <a:rPr lang="en-US" sz="2000" dirty="0" err="1"/>
              <a:t>sisteminin</a:t>
            </a:r>
            <a:r>
              <a:rPr lang="en-US" sz="2000" dirty="0"/>
              <a:t> </a:t>
            </a:r>
            <a:r>
              <a:rPr lang="en-US" sz="2000" dirty="0" err="1"/>
              <a:t>tasarımlanması</a:t>
            </a:r>
            <a:r>
              <a:rPr lang="en-US" sz="2000" dirty="0"/>
              <a:t> </a:t>
            </a:r>
            <a:r>
              <a:rPr lang="en-US" sz="2000" dirty="0" err="1"/>
              <a:t>ve</a:t>
            </a:r>
            <a:r>
              <a:rPr lang="en-US" sz="2000" dirty="0"/>
              <a:t> </a:t>
            </a:r>
            <a:r>
              <a:rPr lang="en-US" sz="2000" dirty="0" err="1"/>
              <a:t>gerçekleştirilmesini</a:t>
            </a:r>
            <a:r>
              <a:rPr lang="en-US" sz="2000" dirty="0"/>
              <a:t> </a:t>
            </a:r>
            <a:r>
              <a:rPr lang="en-US" sz="2000" dirty="0" err="1"/>
              <a:t>kapsayan</a:t>
            </a:r>
            <a:r>
              <a:rPr lang="en-US" sz="2000" dirty="0"/>
              <a:t> </a:t>
            </a:r>
            <a:r>
              <a:rPr lang="en-US" sz="2000" dirty="0" err="1"/>
              <a:t>bir</a:t>
            </a:r>
            <a:r>
              <a:rPr lang="en-US" sz="2000" dirty="0"/>
              <a:t> </a:t>
            </a:r>
            <a:r>
              <a:rPr lang="en-US" sz="2000" dirty="0" err="1"/>
              <a:t>yönetim</a:t>
            </a:r>
            <a:r>
              <a:rPr lang="en-US" sz="2000" dirty="0"/>
              <a:t> </a:t>
            </a:r>
            <a:r>
              <a:rPr lang="en-US" sz="2000" dirty="0" err="1"/>
              <a:t>disiplini</a:t>
            </a:r>
            <a:r>
              <a:rPr lang="en-US" sz="2000" dirty="0"/>
              <a:t> </a:t>
            </a:r>
            <a:r>
              <a:rPr lang="en-US" sz="2000" dirty="0" err="1"/>
              <a:t>anlamına</a:t>
            </a:r>
            <a:r>
              <a:rPr lang="en-US" sz="2000" dirty="0"/>
              <a:t> </a:t>
            </a:r>
            <a:r>
              <a:rPr lang="en-US" sz="2000" dirty="0" err="1"/>
              <a:t>gelir</a:t>
            </a:r>
            <a:r>
              <a:rPr lang="en-US" sz="2000" dirty="0"/>
              <a:t>. Bu </a:t>
            </a:r>
            <a:r>
              <a:rPr lang="en-US" sz="2000" dirty="0" err="1"/>
              <a:t>sistemler</a:t>
            </a:r>
            <a:r>
              <a:rPr lang="en-US" sz="2000" dirty="0"/>
              <a:t>, </a:t>
            </a:r>
            <a:r>
              <a:rPr lang="en-US" sz="2000" dirty="0" err="1"/>
              <a:t>yönetimin</a:t>
            </a:r>
            <a:r>
              <a:rPr lang="en-US" sz="2000" dirty="0"/>
              <a:t> </a:t>
            </a:r>
            <a:r>
              <a:rPr lang="en-US" sz="2000" dirty="0" err="1"/>
              <a:t>değişik</a:t>
            </a:r>
            <a:r>
              <a:rPr lang="en-US" sz="2000" dirty="0"/>
              <a:t> </a:t>
            </a:r>
            <a:r>
              <a:rPr lang="en-US" sz="2000" dirty="0" err="1"/>
              <a:t>kademelerinde</a:t>
            </a:r>
            <a:r>
              <a:rPr lang="en-US" sz="2000" dirty="0"/>
              <a:t> </a:t>
            </a:r>
            <a:r>
              <a:rPr lang="en-US" sz="2000" dirty="0" err="1"/>
              <a:t>kullanılmak</a:t>
            </a:r>
            <a:r>
              <a:rPr lang="en-US" sz="2000" dirty="0"/>
              <a:t> </a:t>
            </a:r>
            <a:r>
              <a:rPr lang="en-US" sz="2000" dirty="0" err="1"/>
              <a:t>amacıyla</a:t>
            </a:r>
            <a:r>
              <a:rPr lang="en-US" sz="2000" dirty="0"/>
              <a:t> ham </a:t>
            </a:r>
            <a:r>
              <a:rPr lang="en-US" sz="2000" dirty="0" err="1"/>
              <a:t>verileri</a:t>
            </a:r>
            <a:r>
              <a:rPr lang="en-US" sz="2000" dirty="0"/>
              <a:t> </a:t>
            </a:r>
            <a:r>
              <a:rPr lang="en-US" sz="2000" dirty="0" err="1"/>
              <a:t>süratle</a:t>
            </a:r>
            <a:r>
              <a:rPr lang="en-US" sz="2000" dirty="0"/>
              <a:t> </a:t>
            </a:r>
            <a:r>
              <a:rPr lang="en-US" sz="2000" dirty="0" err="1"/>
              <a:t>anlamlı</a:t>
            </a:r>
            <a:r>
              <a:rPr lang="en-US" sz="2000" dirty="0"/>
              <a:t> </a:t>
            </a:r>
            <a:r>
              <a:rPr lang="en-US" sz="2000" dirty="0" err="1"/>
              <a:t>hazır</a:t>
            </a:r>
            <a:r>
              <a:rPr lang="en-US" sz="2000" dirty="0"/>
              <a:t> </a:t>
            </a:r>
            <a:r>
              <a:rPr lang="en-US" sz="2000" dirty="0" err="1"/>
              <a:t>bilgilere</a:t>
            </a:r>
            <a:r>
              <a:rPr lang="en-US" sz="2000" dirty="0"/>
              <a:t> </a:t>
            </a:r>
            <a:r>
              <a:rPr lang="en-US" sz="2000" dirty="0" err="1"/>
              <a:t>dönüştürür</a:t>
            </a:r>
            <a:r>
              <a:rPr lang="en-US" sz="2000" dirty="0"/>
              <a:t>.</a:t>
            </a:r>
          </a:p>
          <a:p>
            <a:pPr algn="just"/>
            <a:r>
              <a:rPr lang="en-US" sz="2000" dirty="0" err="1"/>
              <a:t>Bilgisayara</a:t>
            </a:r>
            <a:r>
              <a:rPr lang="en-US" sz="2000" dirty="0"/>
              <a:t> </a:t>
            </a:r>
            <a:r>
              <a:rPr lang="en-US" sz="2000" dirty="0" err="1"/>
              <a:t>dayalı</a:t>
            </a:r>
            <a:r>
              <a:rPr lang="en-US" sz="2000" dirty="0"/>
              <a:t> </a:t>
            </a:r>
            <a:r>
              <a:rPr lang="en-US" sz="2000" dirty="0" err="1"/>
              <a:t>bileşim</a:t>
            </a:r>
            <a:r>
              <a:rPr lang="en-US" sz="2000" dirty="0"/>
              <a:t> </a:t>
            </a:r>
            <a:r>
              <a:rPr lang="en-US" sz="2000" dirty="0" err="1"/>
              <a:t>sistemlerinin</a:t>
            </a:r>
            <a:r>
              <a:rPr lang="en-US" sz="2000" dirty="0"/>
              <a:t> </a:t>
            </a:r>
            <a:r>
              <a:rPr lang="en-US" sz="2000" dirty="0" err="1"/>
              <a:t>hızla</a:t>
            </a:r>
            <a:r>
              <a:rPr lang="en-US" sz="2000" dirty="0"/>
              <a:t> </a:t>
            </a:r>
            <a:r>
              <a:rPr lang="en-US" sz="2000" dirty="0" err="1"/>
              <a:t>sağladığı</a:t>
            </a:r>
            <a:r>
              <a:rPr lang="en-US" sz="2000" dirty="0"/>
              <a:t> </a:t>
            </a:r>
            <a:r>
              <a:rPr lang="en-US" sz="2000" dirty="0" err="1"/>
              <a:t>kullanıma</a:t>
            </a:r>
            <a:r>
              <a:rPr lang="en-US" sz="2000" dirty="0"/>
              <a:t> </a:t>
            </a:r>
            <a:r>
              <a:rPr lang="en-US" sz="2000" dirty="0" err="1"/>
              <a:t>hazır</a:t>
            </a:r>
            <a:r>
              <a:rPr lang="en-US" sz="2000" dirty="0"/>
              <a:t> </a:t>
            </a:r>
            <a:r>
              <a:rPr lang="en-US" sz="2000" dirty="0" err="1"/>
              <a:t>yeni</a:t>
            </a:r>
            <a:r>
              <a:rPr lang="en-US" sz="2000" dirty="0"/>
              <a:t> </a:t>
            </a:r>
            <a:r>
              <a:rPr lang="en-US" sz="2000" dirty="0" err="1"/>
              <a:t>bilgiler</a:t>
            </a:r>
            <a:r>
              <a:rPr lang="en-US" sz="2000" dirty="0"/>
              <a:t>, </a:t>
            </a:r>
            <a:r>
              <a:rPr lang="en-US" sz="2000" dirty="0" err="1"/>
              <a:t>günümüzde</a:t>
            </a:r>
            <a:r>
              <a:rPr lang="en-US" sz="2000" dirty="0"/>
              <a:t> </a:t>
            </a:r>
            <a:r>
              <a:rPr lang="en-US" sz="2000" dirty="0" err="1"/>
              <a:t>işletmelerin</a:t>
            </a:r>
            <a:r>
              <a:rPr lang="en-US" sz="2000" dirty="0"/>
              <a:t> </a:t>
            </a:r>
            <a:r>
              <a:rPr lang="en-US" sz="2000" dirty="0" err="1"/>
              <a:t>birbirlerine</a:t>
            </a:r>
            <a:r>
              <a:rPr lang="en-US" sz="2000" dirty="0"/>
              <a:t> </a:t>
            </a:r>
            <a:r>
              <a:rPr lang="en-US" sz="2000" dirty="0" err="1"/>
              <a:t>üstünlük</a:t>
            </a:r>
            <a:r>
              <a:rPr lang="en-US" sz="2000" dirty="0"/>
              <a:t> </a:t>
            </a:r>
            <a:r>
              <a:rPr lang="en-US" sz="2000" dirty="0" err="1"/>
              <a:t>kurmalarında</a:t>
            </a:r>
            <a:r>
              <a:rPr lang="en-US" sz="2000" dirty="0"/>
              <a:t> </a:t>
            </a:r>
            <a:r>
              <a:rPr lang="en-US" sz="2000" dirty="0" err="1"/>
              <a:t>önemli</a:t>
            </a:r>
            <a:r>
              <a:rPr lang="en-US" sz="2000" dirty="0"/>
              <a:t> </a:t>
            </a:r>
            <a:r>
              <a:rPr lang="en-US" sz="2000" dirty="0" err="1"/>
              <a:t>bir</a:t>
            </a:r>
            <a:r>
              <a:rPr lang="en-US" sz="2000" dirty="0"/>
              <a:t> </a:t>
            </a:r>
            <a:r>
              <a:rPr lang="en-US" sz="2000" dirty="0" err="1"/>
              <a:t>rekabet</a:t>
            </a:r>
            <a:r>
              <a:rPr lang="en-US" sz="2000" dirty="0"/>
              <a:t> </a:t>
            </a:r>
            <a:r>
              <a:rPr lang="en-US" sz="2000" dirty="0" err="1"/>
              <a:t>silahı</a:t>
            </a:r>
            <a:r>
              <a:rPr lang="en-US" sz="2000" dirty="0"/>
              <a:t> </a:t>
            </a:r>
            <a:r>
              <a:rPr lang="en-US" sz="2000" dirty="0" err="1"/>
              <a:t>olarak</a:t>
            </a:r>
            <a:r>
              <a:rPr lang="en-US" sz="2000" dirty="0"/>
              <a:t> </a:t>
            </a:r>
            <a:r>
              <a:rPr lang="en-US" sz="2000" dirty="0" err="1"/>
              <a:t>uygulanmaktadır</a:t>
            </a:r>
            <a:r>
              <a:rPr lang="en-US" sz="2000" dirty="0"/>
              <a:t>. </a:t>
            </a:r>
            <a:r>
              <a:rPr lang="en-US" sz="2000" dirty="0" err="1"/>
              <a:t>Nitekim</a:t>
            </a:r>
            <a:r>
              <a:rPr lang="en-US" sz="2000" dirty="0"/>
              <a:t> </a:t>
            </a:r>
            <a:r>
              <a:rPr lang="en-US" sz="2000" dirty="0" err="1"/>
              <a:t>ülkemizde</a:t>
            </a:r>
            <a:r>
              <a:rPr lang="en-US" sz="2000" dirty="0"/>
              <a:t> </a:t>
            </a:r>
            <a:r>
              <a:rPr lang="en-US" sz="2000" dirty="0" err="1"/>
              <a:t>henüz</a:t>
            </a:r>
            <a:r>
              <a:rPr lang="en-US" sz="2000" dirty="0"/>
              <a:t> </a:t>
            </a:r>
            <a:r>
              <a:rPr lang="en-US" sz="2000" dirty="0" err="1"/>
              <a:t>çok</a:t>
            </a:r>
            <a:r>
              <a:rPr lang="en-US" sz="2000" dirty="0"/>
              <a:t> </a:t>
            </a:r>
            <a:r>
              <a:rPr lang="en-US" sz="2000" dirty="0" err="1"/>
              <a:t>yeni</a:t>
            </a:r>
            <a:r>
              <a:rPr lang="en-US" sz="2000" dirty="0"/>
              <a:t> </a:t>
            </a:r>
            <a:r>
              <a:rPr lang="en-US" sz="2000" dirty="0" err="1"/>
              <a:t>olmasına</a:t>
            </a:r>
            <a:r>
              <a:rPr lang="en-US" sz="2000" dirty="0"/>
              <a:t> </a:t>
            </a:r>
            <a:r>
              <a:rPr lang="en-US" sz="2000" dirty="0" err="1"/>
              <a:t>rağmen</a:t>
            </a:r>
            <a:r>
              <a:rPr lang="en-US" sz="2000" dirty="0"/>
              <a:t> </a:t>
            </a:r>
            <a:r>
              <a:rPr lang="en-US" sz="2000" dirty="0" err="1"/>
              <a:t>başta</a:t>
            </a:r>
            <a:r>
              <a:rPr lang="en-US" sz="2000" dirty="0"/>
              <a:t> ABD </a:t>
            </a:r>
            <a:r>
              <a:rPr lang="en-US" sz="2000" dirty="0" err="1"/>
              <a:t>ve</a:t>
            </a:r>
            <a:r>
              <a:rPr lang="en-US" sz="2000" dirty="0"/>
              <a:t> </a:t>
            </a:r>
            <a:r>
              <a:rPr lang="en-US" sz="2000" dirty="0" err="1"/>
              <a:t>Japonya</a:t>
            </a:r>
            <a:r>
              <a:rPr lang="en-US" sz="2000" dirty="0"/>
              <a:t> </a:t>
            </a:r>
            <a:r>
              <a:rPr lang="en-US" sz="2000" dirty="0" err="1"/>
              <a:t>olmak</a:t>
            </a:r>
            <a:r>
              <a:rPr lang="en-US" sz="2000" dirty="0"/>
              <a:t> </a:t>
            </a:r>
            <a:r>
              <a:rPr lang="en-US" sz="2000" dirty="0" err="1"/>
              <a:t>üzere</a:t>
            </a:r>
            <a:r>
              <a:rPr lang="en-US" sz="2000" dirty="0"/>
              <a:t> </a:t>
            </a:r>
            <a:r>
              <a:rPr lang="en-US" sz="2000" dirty="0" err="1"/>
              <a:t>sanayileşmiş</a:t>
            </a:r>
            <a:r>
              <a:rPr lang="en-US" sz="2000" dirty="0"/>
              <a:t> </a:t>
            </a:r>
            <a:r>
              <a:rPr lang="en-US" sz="2000" dirty="0" err="1"/>
              <a:t>ülkelerde</a:t>
            </a:r>
            <a:r>
              <a:rPr lang="en-US" sz="2000" dirty="0"/>
              <a:t> </a:t>
            </a:r>
            <a:r>
              <a:rPr lang="en-US" sz="2000" dirty="0" err="1"/>
              <a:t>pek</a:t>
            </a:r>
            <a:r>
              <a:rPr lang="en-US" sz="2000" dirty="0"/>
              <a:t> </a:t>
            </a:r>
            <a:r>
              <a:rPr lang="en-US" sz="2000" dirty="0" err="1"/>
              <a:t>çok</a:t>
            </a:r>
            <a:r>
              <a:rPr lang="en-US" sz="2000" dirty="0"/>
              <a:t> </a:t>
            </a:r>
            <a:r>
              <a:rPr lang="en-US" sz="2000" dirty="0" err="1"/>
              <a:t>sayıdaki</a:t>
            </a:r>
            <a:r>
              <a:rPr lang="en-US" sz="2000" dirty="0"/>
              <a:t> </a:t>
            </a:r>
            <a:r>
              <a:rPr lang="en-US" sz="2000" dirty="0" err="1"/>
              <a:t>işletmeler</a:t>
            </a:r>
            <a:r>
              <a:rPr lang="en-US" sz="2000" dirty="0"/>
              <a:t> </a:t>
            </a:r>
            <a:r>
              <a:rPr lang="en-US" sz="2000" dirty="0" err="1"/>
              <a:t>bu</a:t>
            </a:r>
            <a:r>
              <a:rPr lang="en-US" sz="2000" dirty="0"/>
              <a:t> </a:t>
            </a:r>
            <a:r>
              <a:rPr lang="en-US" sz="2000" dirty="0" err="1"/>
              <a:t>disiplinden</a:t>
            </a:r>
            <a:r>
              <a:rPr lang="en-US" sz="2000" dirty="0"/>
              <a:t> </a:t>
            </a:r>
            <a:r>
              <a:rPr lang="en-US" sz="2000" dirty="0" err="1"/>
              <a:t>büyük</a:t>
            </a:r>
            <a:r>
              <a:rPr lang="en-US" sz="2000" dirty="0"/>
              <a:t> </a:t>
            </a:r>
            <a:r>
              <a:rPr lang="en-US" sz="2000" dirty="0" err="1"/>
              <a:t>ölçüde</a:t>
            </a:r>
            <a:r>
              <a:rPr lang="en-US" sz="2000" dirty="0"/>
              <a:t> </a:t>
            </a:r>
            <a:r>
              <a:rPr lang="en-US" sz="2000" dirty="0" err="1"/>
              <a:t>yararlanmaktadırlar</a:t>
            </a:r>
            <a:r>
              <a:rPr lang="en-US" sz="2000" dirty="0"/>
              <a:t>. </a:t>
            </a:r>
          </a:p>
          <a:p>
            <a:pPr algn="ctr">
              <a:buFontTx/>
              <a:buNone/>
            </a:pPr>
            <a:r>
              <a:rPr lang="en-US" b="1" dirty="0">
                <a:solidFill>
                  <a:srgbClr val="FF0000"/>
                </a:solidFill>
              </a:rPr>
              <a:t>4- </a:t>
            </a:r>
            <a:r>
              <a:rPr lang="en-US" b="1" dirty="0" err="1">
                <a:solidFill>
                  <a:srgbClr val="FF0000"/>
                </a:solidFill>
              </a:rPr>
              <a:t>Japon</a:t>
            </a:r>
            <a:r>
              <a:rPr lang="en-US" b="1" dirty="0">
                <a:solidFill>
                  <a:srgbClr val="FF0000"/>
                </a:solidFill>
              </a:rPr>
              <a:t> </a:t>
            </a:r>
            <a:r>
              <a:rPr lang="en-US" b="1" dirty="0" err="1">
                <a:solidFill>
                  <a:srgbClr val="FF0000"/>
                </a:solidFill>
              </a:rPr>
              <a:t>Yönetim</a:t>
            </a:r>
            <a:r>
              <a:rPr lang="en-US" b="1" dirty="0">
                <a:solidFill>
                  <a:srgbClr val="FF0000"/>
                </a:solidFill>
              </a:rPr>
              <a:t> </a:t>
            </a:r>
            <a:r>
              <a:rPr lang="en-US" b="1" dirty="0" err="1">
                <a:solidFill>
                  <a:srgbClr val="FF0000"/>
                </a:solidFill>
              </a:rPr>
              <a:t>Yaklaşımı</a:t>
            </a:r>
            <a:r>
              <a:rPr lang="en-US" b="1" dirty="0">
                <a:solidFill>
                  <a:srgbClr val="FF0000"/>
                </a:solidFill>
              </a:rPr>
              <a:t> (Z </a:t>
            </a:r>
            <a:r>
              <a:rPr lang="en-US" b="1" dirty="0" err="1">
                <a:solidFill>
                  <a:srgbClr val="FF0000"/>
                </a:solidFill>
              </a:rPr>
              <a:t>Kuramı</a:t>
            </a:r>
            <a:r>
              <a:rPr lang="en-US" b="1" dirty="0">
                <a:solidFill>
                  <a:srgbClr val="FF0000"/>
                </a:solidFill>
              </a:rPr>
              <a:t>) </a:t>
            </a:r>
          </a:p>
          <a:p>
            <a:pPr algn="just"/>
            <a:r>
              <a:rPr lang="en-US" sz="2000" dirty="0" err="1"/>
              <a:t>Çağdaş</a:t>
            </a:r>
            <a:r>
              <a:rPr lang="en-US" sz="2000" dirty="0"/>
              <a:t> </a:t>
            </a:r>
            <a:r>
              <a:rPr lang="en-US" sz="2000" dirty="0" err="1"/>
              <a:t>yönetim</a:t>
            </a:r>
            <a:r>
              <a:rPr lang="en-US" sz="2000" dirty="0"/>
              <a:t> </a:t>
            </a:r>
            <a:r>
              <a:rPr lang="en-US" sz="2000" dirty="0" err="1"/>
              <a:t>yaklaşımlarının</a:t>
            </a:r>
            <a:r>
              <a:rPr lang="en-US" sz="2000" dirty="0"/>
              <a:t> </a:t>
            </a:r>
            <a:r>
              <a:rPr lang="en-US" sz="2000" dirty="0" err="1"/>
              <a:t>sonuncusu</a:t>
            </a:r>
            <a:r>
              <a:rPr lang="en-US" sz="2000" dirty="0"/>
              <a:t> </a:t>
            </a:r>
            <a:r>
              <a:rPr lang="en-US" sz="2000" dirty="0" err="1"/>
              <a:t>ya</a:t>
            </a:r>
            <a:r>
              <a:rPr lang="en-US" sz="2000" dirty="0"/>
              <a:t> </a:t>
            </a:r>
            <a:r>
              <a:rPr lang="en-US" sz="2000" dirty="0" err="1"/>
              <a:t>da</a:t>
            </a:r>
            <a:r>
              <a:rPr lang="en-US" sz="2000" dirty="0"/>
              <a:t> </a:t>
            </a:r>
            <a:r>
              <a:rPr lang="en-US" sz="2000" dirty="0" err="1"/>
              <a:t>güncel</a:t>
            </a:r>
            <a:r>
              <a:rPr lang="en-US" sz="2000" dirty="0"/>
              <a:t> </a:t>
            </a:r>
            <a:r>
              <a:rPr lang="en-US" sz="2000" dirty="0" err="1"/>
              <a:t>olanı</a:t>
            </a:r>
            <a:r>
              <a:rPr lang="en-US" sz="2000" dirty="0"/>
              <a:t>, </a:t>
            </a:r>
            <a:r>
              <a:rPr lang="en-US" sz="2000" dirty="0" err="1"/>
              <a:t>Amerikan</a:t>
            </a:r>
            <a:r>
              <a:rPr lang="en-US" sz="2000" dirty="0"/>
              <a:t> </a:t>
            </a:r>
            <a:r>
              <a:rPr lang="en-US" sz="2000" dirty="0" err="1"/>
              <a:t>ve</a:t>
            </a:r>
            <a:r>
              <a:rPr lang="en-US" sz="2000" dirty="0"/>
              <a:t> </a:t>
            </a:r>
            <a:r>
              <a:rPr lang="en-US" sz="2000" dirty="0" err="1"/>
              <a:t>Japon</a:t>
            </a:r>
            <a:r>
              <a:rPr lang="en-US" sz="2000" dirty="0"/>
              <a:t> </a:t>
            </a:r>
            <a:r>
              <a:rPr lang="en-US" sz="2000" dirty="0" err="1"/>
              <a:t>yönetim</a:t>
            </a:r>
            <a:r>
              <a:rPr lang="en-US" sz="2000" dirty="0"/>
              <a:t> </a:t>
            </a:r>
            <a:r>
              <a:rPr lang="en-US" sz="2000" dirty="0" err="1"/>
              <a:t>yaklaşımları</a:t>
            </a:r>
            <a:r>
              <a:rPr lang="en-US" sz="2000" dirty="0"/>
              <a:t> </a:t>
            </a:r>
            <a:r>
              <a:rPr lang="en-US" sz="2000" dirty="0" err="1"/>
              <a:t>üzerinde</a:t>
            </a:r>
            <a:r>
              <a:rPr lang="en-US" sz="2000" dirty="0"/>
              <a:t> </a:t>
            </a:r>
            <a:r>
              <a:rPr lang="en-US" sz="2000" dirty="0" err="1"/>
              <a:t>yapılan</a:t>
            </a:r>
            <a:r>
              <a:rPr lang="en-US" sz="2000" dirty="0"/>
              <a:t> </a:t>
            </a:r>
            <a:r>
              <a:rPr lang="en-US" sz="2000" dirty="0" err="1"/>
              <a:t>araştırma</a:t>
            </a:r>
            <a:r>
              <a:rPr lang="en-US" sz="2000" dirty="0"/>
              <a:t> </a:t>
            </a:r>
            <a:r>
              <a:rPr lang="en-US" sz="2000" dirty="0" err="1"/>
              <a:t>ve</a:t>
            </a:r>
            <a:r>
              <a:rPr lang="en-US" sz="2000" dirty="0"/>
              <a:t> </a:t>
            </a:r>
            <a:r>
              <a:rPr lang="en-US" sz="2000" dirty="0" err="1"/>
              <a:t>incelemeler</a:t>
            </a:r>
            <a:r>
              <a:rPr lang="en-US" sz="2000" dirty="0"/>
              <a:t> </a:t>
            </a:r>
            <a:r>
              <a:rPr lang="en-US" sz="2000" dirty="0" err="1"/>
              <a:t>sonucu</a:t>
            </a:r>
            <a:r>
              <a:rPr lang="en-US" sz="2000" dirty="0"/>
              <a:t> </a:t>
            </a:r>
            <a:r>
              <a:rPr lang="en-US" sz="2000" dirty="0" err="1"/>
              <a:t>ortaya</a:t>
            </a:r>
            <a:r>
              <a:rPr lang="en-US" sz="2000" dirty="0"/>
              <a:t> </a:t>
            </a:r>
            <a:r>
              <a:rPr lang="en-US" sz="2000" dirty="0" err="1"/>
              <a:t>çıkan</a:t>
            </a:r>
            <a:r>
              <a:rPr lang="en-US" sz="2000" dirty="0"/>
              <a:t> </a:t>
            </a:r>
            <a:r>
              <a:rPr lang="en-US" sz="2000" dirty="0" err="1"/>
              <a:t>ve</a:t>
            </a:r>
            <a:r>
              <a:rPr lang="en-US" sz="2000" dirty="0"/>
              <a:t> </a:t>
            </a:r>
            <a:r>
              <a:rPr lang="en-US" sz="2000" dirty="0" err="1"/>
              <a:t>yönetim</a:t>
            </a:r>
            <a:r>
              <a:rPr lang="en-US" sz="2000" dirty="0"/>
              <a:t> </a:t>
            </a:r>
            <a:r>
              <a:rPr lang="en-US" sz="2000" dirty="0" err="1"/>
              <a:t>uzmanı</a:t>
            </a:r>
            <a:r>
              <a:rPr lang="en-US" sz="2000" dirty="0"/>
              <a:t> William </a:t>
            </a:r>
            <a:r>
              <a:rPr lang="en-US" sz="2000" dirty="0" err="1"/>
              <a:t>Ouchi</a:t>
            </a:r>
            <a:r>
              <a:rPr lang="en-US" sz="2000" dirty="0"/>
              <a:t> </a:t>
            </a:r>
            <a:r>
              <a:rPr lang="en-US" sz="2000" dirty="0" err="1"/>
              <a:t>tarafından</a:t>
            </a:r>
            <a:r>
              <a:rPr lang="en-US" sz="2000" dirty="0"/>
              <a:t> </a:t>
            </a:r>
            <a:r>
              <a:rPr lang="en-US" sz="2000" dirty="0" err="1"/>
              <a:t>formüle</a:t>
            </a:r>
            <a:r>
              <a:rPr lang="en-US" sz="2000" dirty="0"/>
              <a:t> </a:t>
            </a:r>
            <a:r>
              <a:rPr lang="en-US" sz="2000" dirty="0" err="1"/>
              <a:t>edilen</a:t>
            </a:r>
            <a:r>
              <a:rPr lang="en-US" sz="2000" dirty="0"/>
              <a:t> Z </a:t>
            </a:r>
            <a:r>
              <a:rPr lang="en-US" sz="2000" dirty="0" err="1"/>
              <a:t>Kuramı</a:t>
            </a:r>
            <a:r>
              <a:rPr lang="en-US" altLang="en-US" sz="2000" dirty="0" err="1"/>
              <a:t>’</a:t>
            </a:r>
            <a:r>
              <a:rPr lang="en-US" sz="2000" dirty="0" err="1"/>
              <a:t>dır</a:t>
            </a:r>
            <a:r>
              <a:rPr lang="en-US" sz="2000" dirty="0"/>
              <a:t>.</a:t>
            </a:r>
          </a:p>
          <a:p>
            <a:pPr algn="just">
              <a:buFontTx/>
              <a:buNone/>
            </a:pPr>
            <a:endParaRPr lang="en-US" sz="2000" dirty="0"/>
          </a:p>
        </p:txBody>
      </p:sp>
    </p:spTree>
    <p:extLst>
      <p:ext uri="{BB962C8B-B14F-4D97-AF65-F5344CB8AC3E}">
        <p14:creationId xmlns:p14="http://schemas.microsoft.com/office/powerpoint/2010/main" val="486460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Title 1"/>
          <p:cNvSpPr>
            <a:spLocks noGrp="1"/>
          </p:cNvSpPr>
          <p:nvPr>
            <p:ph type="title"/>
          </p:nvPr>
        </p:nvSpPr>
        <p:spPr/>
        <p:txBody>
          <a:bodyPr/>
          <a:lstStyle/>
          <a:p>
            <a:r>
              <a:rPr lang="en-US" sz="3600" b="1" dirty="0">
                <a:solidFill>
                  <a:srgbClr val="FF0000"/>
                </a:solidFill>
                <a:latin typeface="+mn-lt"/>
              </a:rPr>
              <a:t>Z </a:t>
            </a:r>
            <a:r>
              <a:rPr lang="en-US" sz="3600" b="1" dirty="0" err="1">
                <a:solidFill>
                  <a:srgbClr val="FF0000"/>
                </a:solidFill>
                <a:latin typeface="+mn-lt"/>
              </a:rPr>
              <a:t>Kuramsal</a:t>
            </a:r>
            <a:r>
              <a:rPr lang="en-US" sz="3600" b="1" dirty="0">
                <a:solidFill>
                  <a:srgbClr val="FF0000"/>
                </a:solidFill>
                <a:latin typeface="+mn-lt"/>
              </a:rPr>
              <a:t> </a:t>
            </a:r>
            <a:r>
              <a:rPr lang="en-US" sz="3600" b="1" dirty="0" err="1">
                <a:solidFill>
                  <a:srgbClr val="FF0000"/>
                </a:solidFill>
                <a:latin typeface="+mn-lt"/>
              </a:rPr>
              <a:t>Yönetiminin</a:t>
            </a:r>
            <a:r>
              <a:rPr lang="en-US" sz="3600" b="1" dirty="0">
                <a:solidFill>
                  <a:srgbClr val="FF0000"/>
                </a:solidFill>
                <a:latin typeface="+mn-lt"/>
              </a:rPr>
              <a:t> </a:t>
            </a:r>
            <a:r>
              <a:rPr lang="en-US" sz="3600" b="1" dirty="0" err="1">
                <a:solidFill>
                  <a:srgbClr val="FF0000"/>
                </a:solidFill>
                <a:latin typeface="+mn-lt"/>
              </a:rPr>
              <a:t>Nitelikleri</a:t>
            </a:r>
            <a:endParaRPr lang="en-US" sz="3600" b="1" dirty="0">
              <a:solidFill>
                <a:srgbClr val="FF0000"/>
              </a:solidFill>
              <a:latin typeface="+mn-lt"/>
            </a:endParaRPr>
          </a:p>
        </p:txBody>
      </p:sp>
      <p:graphicFrame>
        <p:nvGraphicFramePr>
          <p:cNvPr id="4" name="Content Placeholder 3"/>
          <p:cNvGraphicFramePr>
            <a:graphicFrameLocks noGrp="1"/>
          </p:cNvGraphicFramePr>
          <p:nvPr>
            <p:ph idx="1"/>
          </p:nvPr>
        </p:nvGraphicFramePr>
        <p:xfrm>
          <a:off x="2135560" y="1412776"/>
          <a:ext cx="7772400" cy="48245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96857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Content Placeholder 2"/>
          <p:cNvSpPr>
            <a:spLocks noGrp="1"/>
          </p:cNvSpPr>
          <p:nvPr>
            <p:ph idx="1"/>
          </p:nvPr>
        </p:nvSpPr>
        <p:spPr>
          <a:xfrm>
            <a:off x="1703512" y="404664"/>
            <a:ext cx="8712968" cy="5760640"/>
          </a:xfrm>
        </p:spPr>
        <p:txBody>
          <a:bodyPr>
            <a:noAutofit/>
          </a:bodyPr>
          <a:lstStyle/>
          <a:p>
            <a:pPr algn="just"/>
            <a:r>
              <a:rPr lang="en-US" sz="1900" dirty="0" err="1"/>
              <a:t>Japon</a:t>
            </a:r>
            <a:r>
              <a:rPr lang="en-US" sz="1900" dirty="0"/>
              <a:t> </a:t>
            </a:r>
            <a:r>
              <a:rPr lang="en-US" sz="1900" dirty="0" err="1"/>
              <a:t>Yönetim</a:t>
            </a:r>
            <a:r>
              <a:rPr lang="en-US" sz="1900" dirty="0"/>
              <a:t> </a:t>
            </a:r>
            <a:r>
              <a:rPr lang="en-US" sz="1900" dirty="0" err="1"/>
              <a:t>Yaklaşımı</a:t>
            </a:r>
            <a:r>
              <a:rPr lang="en-US" sz="1900" dirty="0"/>
              <a:t> </a:t>
            </a:r>
            <a:r>
              <a:rPr lang="en-US" sz="1900" dirty="0" err="1"/>
              <a:t>olarak</a:t>
            </a:r>
            <a:r>
              <a:rPr lang="en-US" sz="1900" dirty="0"/>
              <a:t> </a:t>
            </a:r>
            <a:r>
              <a:rPr lang="en-US" sz="1900" dirty="0" err="1"/>
              <a:t>da</a:t>
            </a:r>
            <a:r>
              <a:rPr lang="en-US" sz="1900" dirty="0"/>
              <a:t> </a:t>
            </a:r>
            <a:r>
              <a:rPr lang="en-US" sz="1900" dirty="0" err="1"/>
              <a:t>adlandırılan</a:t>
            </a:r>
            <a:r>
              <a:rPr lang="en-US" sz="1900" dirty="0"/>
              <a:t> Z </a:t>
            </a:r>
            <a:r>
              <a:rPr lang="en-US" sz="1900" dirty="0" err="1"/>
              <a:t>kuramı</a:t>
            </a:r>
            <a:r>
              <a:rPr lang="en-US" sz="1900" dirty="0"/>
              <a:t>, </a:t>
            </a:r>
            <a:r>
              <a:rPr lang="en-US" sz="1900" dirty="0" err="1"/>
              <a:t>kısaca</a:t>
            </a:r>
            <a:r>
              <a:rPr lang="en-US" sz="1900" dirty="0"/>
              <a:t> </a:t>
            </a:r>
            <a:r>
              <a:rPr lang="en-US" sz="1900" dirty="0" err="1"/>
              <a:t>Japonya</a:t>
            </a:r>
            <a:r>
              <a:rPr lang="en-US" altLang="en-US" sz="1900" dirty="0" err="1"/>
              <a:t>’</a:t>
            </a:r>
            <a:r>
              <a:rPr lang="en-US" sz="1900" dirty="0" err="1"/>
              <a:t>daki</a:t>
            </a:r>
            <a:r>
              <a:rPr lang="en-US" sz="1900" dirty="0"/>
              <a:t> </a:t>
            </a:r>
            <a:r>
              <a:rPr lang="en-US" sz="1900" dirty="0" err="1"/>
              <a:t>yönetim</a:t>
            </a:r>
            <a:r>
              <a:rPr lang="en-US" sz="1900" dirty="0"/>
              <a:t> </a:t>
            </a:r>
            <a:r>
              <a:rPr lang="en-US" sz="1900" dirty="0" err="1"/>
              <a:t>uygulama</a:t>
            </a:r>
            <a:r>
              <a:rPr lang="en-US" sz="1900" dirty="0"/>
              <a:t> </a:t>
            </a:r>
            <a:r>
              <a:rPr lang="en-US" sz="1900" dirty="0" err="1"/>
              <a:t>ve</a:t>
            </a:r>
            <a:r>
              <a:rPr lang="en-US" sz="1900" dirty="0"/>
              <a:t> </a:t>
            </a:r>
            <a:r>
              <a:rPr lang="en-US" sz="1900" dirty="0" err="1"/>
              <a:t>ilkelerinin</a:t>
            </a:r>
            <a:r>
              <a:rPr lang="en-US" sz="1900" dirty="0"/>
              <a:t> </a:t>
            </a:r>
            <a:r>
              <a:rPr lang="en-US" sz="1900" dirty="0" err="1"/>
              <a:t>Amerikan</a:t>
            </a:r>
            <a:r>
              <a:rPr lang="en-US" sz="1900" dirty="0"/>
              <a:t> </a:t>
            </a:r>
            <a:r>
              <a:rPr lang="en-US" sz="1900" dirty="0" err="1"/>
              <a:t>koşullarına</a:t>
            </a:r>
            <a:r>
              <a:rPr lang="en-US" sz="1900" dirty="0"/>
              <a:t> </a:t>
            </a:r>
            <a:r>
              <a:rPr lang="en-US" sz="1900" dirty="0" err="1"/>
              <a:t>uygun</a:t>
            </a:r>
            <a:r>
              <a:rPr lang="en-US" sz="1900" dirty="0"/>
              <a:t> </a:t>
            </a:r>
            <a:r>
              <a:rPr lang="en-US" sz="1900" dirty="0" err="1"/>
              <a:t>biçimde</a:t>
            </a:r>
            <a:r>
              <a:rPr lang="en-US" sz="1900" dirty="0"/>
              <a:t> </a:t>
            </a:r>
            <a:r>
              <a:rPr lang="en-US" sz="1900" dirty="0" err="1"/>
              <a:t>ABD</a:t>
            </a:r>
            <a:r>
              <a:rPr lang="en-US" altLang="en-US" sz="1900" dirty="0" err="1"/>
              <a:t>’</a:t>
            </a:r>
            <a:r>
              <a:rPr lang="en-US" sz="1900" dirty="0" err="1"/>
              <a:t>nde</a:t>
            </a:r>
            <a:r>
              <a:rPr lang="en-US" sz="1900" dirty="0"/>
              <a:t> </a:t>
            </a:r>
            <a:r>
              <a:rPr lang="en-US" sz="1900" dirty="0" err="1"/>
              <a:t>uygulanmasını</a:t>
            </a:r>
            <a:r>
              <a:rPr lang="en-US" sz="1900" dirty="0"/>
              <a:t> </a:t>
            </a:r>
            <a:r>
              <a:rPr lang="en-US" sz="1900" dirty="0" err="1"/>
              <a:t>ifade</a:t>
            </a:r>
            <a:r>
              <a:rPr lang="en-US" sz="1900" dirty="0"/>
              <a:t> </a:t>
            </a:r>
            <a:r>
              <a:rPr lang="en-US" sz="1900" dirty="0" err="1"/>
              <a:t>eder</a:t>
            </a:r>
            <a:r>
              <a:rPr lang="en-US" sz="1900" dirty="0"/>
              <a:t>. </a:t>
            </a:r>
          </a:p>
          <a:p>
            <a:pPr algn="just"/>
            <a:r>
              <a:rPr lang="en-US" sz="1900" dirty="0" err="1"/>
              <a:t>ABD</a:t>
            </a:r>
            <a:r>
              <a:rPr lang="en-US" altLang="en-US" sz="1900" dirty="0" err="1"/>
              <a:t>’</a:t>
            </a:r>
            <a:r>
              <a:rPr lang="en-US" sz="1900" dirty="0" err="1"/>
              <a:t>nde</a:t>
            </a:r>
            <a:r>
              <a:rPr lang="en-US" sz="1900" dirty="0"/>
              <a:t> </a:t>
            </a:r>
            <a:r>
              <a:rPr lang="en-US" sz="1900" dirty="0" err="1"/>
              <a:t>Japonya</a:t>
            </a:r>
            <a:r>
              <a:rPr lang="en-US" sz="1900" dirty="0"/>
              <a:t> </a:t>
            </a:r>
            <a:r>
              <a:rPr lang="en-US" sz="1900" dirty="0" err="1"/>
              <a:t>yönetim</a:t>
            </a:r>
            <a:r>
              <a:rPr lang="en-US" sz="1900" dirty="0"/>
              <a:t> </a:t>
            </a:r>
            <a:r>
              <a:rPr lang="en-US" sz="1900" dirty="0" err="1"/>
              <a:t>tarzına</a:t>
            </a:r>
            <a:r>
              <a:rPr lang="en-US" sz="1900" dirty="0"/>
              <a:t> </a:t>
            </a:r>
            <a:r>
              <a:rPr lang="en-US" sz="1900" dirty="0" err="1"/>
              <a:t>ilgi</a:t>
            </a:r>
            <a:r>
              <a:rPr lang="en-US" sz="1900" dirty="0"/>
              <a:t> </a:t>
            </a:r>
            <a:r>
              <a:rPr lang="en-US" sz="1900" dirty="0" err="1"/>
              <a:t>duyulması</a:t>
            </a:r>
            <a:r>
              <a:rPr lang="en-US" sz="1900" dirty="0"/>
              <a:t>, </a:t>
            </a:r>
            <a:r>
              <a:rPr lang="en-US" sz="1900" dirty="0" err="1"/>
              <a:t>Japon</a:t>
            </a:r>
            <a:r>
              <a:rPr lang="en-US" sz="1900" dirty="0"/>
              <a:t> </a:t>
            </a:r>
            <a:r>
              <a:rPr lang="en-US" sz="1900" dirty="0" err="1"/>
              <a:t>firmalarının</a:t>
            </a:r>
            <a:r>
              <a:rPr lang="en-US" sz="1900" dirty="0"/>
              <a:t> </a:t>
            </a:r>
            <a:r>
              <a:rPr lang="en-US" sz="1900" dirty="0" err="1"/>
              <a:t>imalat</a:t>
            </a:r>
            <a:r>
              <a:rPr lang="en-US" sz="1900" dirty="0"/>
              <a:t> </a:t>
            </a:r>
            <a:r>
              <a:rPr lang="en-US" sz="1900" dirty="0" err="1"/>
              <a:t>sektöründe</a:t>
            </a:r>
            <a:r>
              <a:rPr lang="en-US" sz="1900" dirty="0"/>
              <a:t>, </a:t>
            </a:r>
            <a:r>
              <a:rPr lang="en-US" sz="1900" dirty="0" err="1"/>
              <a:t>özellikle</a:t>
            </a:r>
            <a:r>
              <a:rPr lang="en-US" sz="1900" dirty="0"/>
              <a:t> </a:t>
            </a:r>
            <a:r>
              <a:rPr lang="en-US" sz="1900" dirty="0" err="1"/>
              <a:t>otomobil</a:t>
            </a:r>
            <a:r>
              <a:rPr lang="en-US" sz="1900" dirty="0"/>
              <a:t>, video-</a:t>
            </a:r>
            <a:r>
              <a:rPr lang="en-US" sz="1900" dirty="0" err="1"/>
              <a:t>kaset</a:t>
            </a:r>
            <a:r>
              <a:rPr lang="en-US" sz="1900" dirty="0"/>
              <a:t> </a:t>
            </a:r>
            <a:r>
              <a:rPr lang="en-US" sz="1900" dirty="0" err="1"/>
              <a:t>kayıt</a:t>
            </a:r>
            <a:r>
              <a:rPr lang="en-US" sz="1900" dirty="0"/>
              <a:t> </a:t>
            </a:r>
            <a:r>
              <a:rPr lang="en-US" sz="1900" dirty="0" err="1"/>
              <a:t>cihazları</a:t>
            </a:r>
            <a:r>
              <a:rPr lang="en-US" sz="1900" dirty="0"/>
              <a:t>, </a:t>
            </a:r>
            <a:r>
              <a:rPr lang="en-US" sz="1900" dirty="0" err="1"/>
              <a:t>televizyon</a:t>
            </a:r>
            <a:r>
              <a:rPr lang="en-US" sz="1900" dirty="0"/>
              <a:t> </a:t>
            </a:r>
            <a:r>
              <a:rPr lang="en-US" sz="1900" dirty="0" err="1"/>
              <a:t>ve</a:t>
            </a:r>
            <a:r>
              <a:rPr lang="en-US" sz="1900" dirty="0"/>
              <a:t> </a:t>
            </a:r>
            <a:r>
              <a:rPr lang="en-US" sz="1900" dirty="0" err="1"/>
              <a:t>bilgisayar</a:t>
            </a:r>
            <a:r>
              <a:rPr lang="en-US" sz="1900" dirty="0"/>
              <a:t> </a:t>
            </a:r>
            <a:r>
              <a:rPr lang="en-US" sz="1900" dirty="0" err="1"/>
              <a:t>üretiminde</a:t>
            </a:r>
            <a:r>
              <a:rPr lang="en-US" sz="1900" dirty="0"/>
              <a:t> </a:t>
            </a:r>
            <a:r>
              <a:rPr lang="en-US" sz="1900" dirty="0" err="1"/>
              <a:t>tartışılmaz</a:t>
            </a:r>
            <a:r>
              <a:rPr lang="en-US" sz="1900" dirty="0"/>
              <a:t> </a:t>
            </a:r>
            <a:r>
              <a:rPr lang="en-US" sz="1900" dirty="0" err="1"/>
              <a:t>üstünlüklerinden</a:t>
            </a:r>
            <a:r>
              <a:rPr lang="en-US" sz="1900" dirty="0"/>
              <a:t> </a:t>
            </a:r>
            <a:r>
              <a:rPr lang="en-US" sz="1900" dirty="0" err="1"/>
              <a:t>kaynaklanmıştır</a:t>
            </a:r>
            <a:r>
              <a:rPr lang="en-US" sz="1900" dirty="0"/>
              <a:t>. </a:t>
            </a:r>
          </a:p>
          <a:p>
            <a:pPr algn="just"/>
            <a:r>
              <a:rPr lang="en-US" sz="1900" dirty="0"/>
              <a:t>Z </a:t>
            </a:r>
            <a:r>
              <a:rPr lang="en-US" sz="1900" dirty="0" err="1"/>
              <a:t>Kuramı</a:t>
            </a:r>
            <a:r>
              <a:rPr lang="en-US" sz="1900" dirty="0"/>
              <a:t>, </a:t>
            </a:r>
            <a:r>
              <a:rPr lang="en-US" sz="1900" dirty="0" err="1"/>
              <a:t>Japon</a:t>
            </a:r>
            <a:r>
              <a:rPr lang="en-US" sz="1900" dirty="0"/>
              <a:t> </a:t>
            </a:r>
            <a:r>
              <a:rPr lang="en-US" sz="1900" dirty="0" err="1"/>
              <a:t>ve</a:t>
            </a:r>
            <a:r>
              <a:rPr lang="en-US" sz="1900" dirty="0"/>
              <a:t> </a:t>
            </a:r>
            <a:r>
              <a:rPr lang="en-US" sz="1900" dirty="0" err="1"/>
              <a:t>Amerikan</a:t>
            </a:r>
            <a:r>
              <a:rPr lang="en-US" sz="1900" dirty="0"/>
              <a:t> </a:t>
            </a:r>
            <a:r>
              <a:rPr lang="en-US" sz="1900" dirty="0" err="1"/>
              <a:t>yönetim</a:t>
            </a:r>
            <a:r>
              <a:rPr lang="en-US" sz="1900" dirty="0"/>
              <a:t> </a:t>
            </a:r>
            <a:r>
              <a:rPr lang="en-US" sz="1900" dirty="0" err="1"/>
              <a:t>uygulama</a:t>
            </a:r>
            <a:r>
              <a:rPr lang="en-US" sz="1900" dirty="0"/>
              <a:t> </a:t>
            </a:r>
            <a:r>
              <a:rPr lang="en-US" sz="1900" dirty="0" err="1"/>
              <a:t>ve</a:t>
            </a:r>
            <a:r>
              <a:rPr lang="en-US" sz="1900" dirty="0"/>
              <a:t> </a:t>
            </a:r>
            <a:r>
              <a:rPr lang="en-US" sz="1900" dirty="0" err="1"/>
              <a:t>ilkelerinin</a:t>
            </a:r>
            <a:r>
              <a:rPr lang="en-US" sz="1900" dirty="0"/>
              <a:t> </a:t>
            </a:r>
            <a:r>
              <a:rPr lang="en-US" sz="1900" dirty="0" err="1"/>
              <a:t>olumlu</a:t>
            </a:r>
            <a:r>
              <a:rPr lang="en-US" sz="1900" dirty="0"/>
              <a:t> </a:t>
            </a:r>
            <a:r>
              <a:rPr lang="en-US" sz="1900" dirty="0" err="1"/>
              <a:t>yönlerini</a:t>
            </a:r>
            <a:r>
              <a:rPr lang="en-US" sz="1900" dirty="0"/>
              <a:t>, </a:t>
            </a:r>
            <a:r>
              <a:rPr lang="en-US" sz="1900" dirty="0" err="1"/>
              <a:t>kapsamına</a:t>
            </a:r>
            <a:r>
              <a:rPr lang="en-US" sz="1900" dirty="0"/>
              <a:t> </a:t>
            </a:r>
            <a:r>
              <a:rPr lang="en-US" sz="1900" dirty="0" err="1"/>
              <a:t>alan</a:t>
            </a:r>
            <a:r>
              <a:rPr lang="en-US" sz="1900" dirty="0"/>
              <a:t> </a:t>
            </a:r>
            <a:r>
              <a:rPr lang="en-US" sz="1900" dirty="0" err="1"/>
              <a:t>diğer</a:t>
            </a:r>
            <a:r>
              <a:rPr lang="en-US" sz="1900" dirty="0"/>
              <a:t> </a:t>
            </a:r>
            <a:r>
              <a:rPr lang="en-US" sz="1900" dirty="0" err="1"/>
              <a:t>bir</a:t>
            </a:r>
            <a:r>
              <a:rPr lang="en-US" sz="1900" dirty="0"/>
              <a:t> </a:t>
            </a:r>
            <a:r>
              <a:rPr lang="en-US" sz="1900" dirty="0" err="1"/>
              <a:t>deyişle</a:t>
            </a:r>
            <a:r>
              <a:rPr lang="en-US" sz="1900" dirty="0"/>
              <a:t> </a:t>
            </a:r>
            <a:r>
              <a:rPr lang="en-US" sz="1900" dirty="0" err="1"/>
              <a:t>Japon</a:t>
            </a:r>
            <a:r>
              <a:rPr lang="en-US" sz="1900" dirty="0"/>
              <a:t> </a:t>
            </a:r>
            <a:r>
              <a:rPr lang="en-US" sz="1900" dirty="0" err="1"/>
              <a:t>yönetim</a:t>
            </a:r>
            <a:r>
              <a:rPr lang="en-US" sz="1900" dirty="0"/>
              <a:t> </a:t>
            </a:r>
            <a:r>
              <a:rPr lang="en-US" sz="1900" dirty="0" err="1"/>
              <a:t>ilkelerinin</a:t>
            </a:r>
            <a:r>
              <a:rPr lang="en-US" sz="1900" dirty="0"/>
              <a:t> </a:t>
            </a:r>
            <a:r>
              <a:rPr lang="en-US" sz="1900" dirty="0" err="1"/>
              <a:t>Amerikan</a:t>
            </a:r>
            <a:r>
              <a:rPr lang="en-US" sz="1900" dirty="0"/>
              <a:t> </a:t>
            </a:r>
            <a:r>
              <a:rPr lang="en-US" sz="1900" dirty="0" err="1"/>
              <a:t>yönetimine</a:t>
            </a:r>
            <a:r>
              <a:rPr lang="en-US" sz="1900" dirty="0"/>
              <a:t> </a:t>
            </a:r>
            <a:r>
              <a:rPr lang="en-US" sz="1900" dirty="0" err="1"/>
              <a:t>uyarlanmasını</a:t>
            </a:r>
            <a:r>
              <a:rPr lang="en-US" sz="1900" dirty="0"/>
              <a:t> </a:t>
            </a:r>
            <a:r>
              <a:rPr lang="en-US" sz="1900" dirty="0" err="1"/>
              <a:t>içeren</a:t>
            </a:r>
            <a:r>
              <a:rPr lang="en-US" sz="1900" dirty="0"/>
              <a:t> </a:t>
            </a:r>
            <a:r>
              <a:rPr lang="en-US" sz="1900" dirty="0" err="1"/>
              <a:t>Değiştirilmiş</a:t>
            </a:r>
            <a:r>
              <a:rPr lang="en-US" sz="1900" dirty="0"/>
              <a:t> </a:t>
            </a:r>
            <a:r>
              <a:rPr lang="en-US" sz="1900" dirty="0" err="1"/>
              <a:t>Amerikan</a:t>
            </a:r>
            <a:r>
              <a:rPr lang="en-US" sz="1900" dirty="0"/>
              <a:t> </a:t>
            </a:r>
            <a:r>
              <a:rPr lang="en-US" sz="1900" dirty="0" err="1"/>
              <a:t>yaklaşımıdır</a:t>
            </a:r>
            <a:r>
              <a:rPr lang="en-US" sz="1900" dirty="0"/>
              <a:t>. Bu </a:t>
            </a:r>
            <a:r>
              <a:rPr lang="en-US" sz="1900" dirty="0" err="1"/>
              <a:t>yaklaşımın</a:t>
            </a:r>
            <a:r>
              <a:rPr lang="en-US" sz="1900" dirty="0"/>
              <a:t> </a:t>
            </a:r>
            <a:r>
              <a:rPr lang="en-US" sz="1900" dirty="0" err="1"/>
              <a:t>amacı</a:t>
            </a:r>
            <a:r>
              <a:rPr lang="en-US" sz="1900" dirty="0"/>
              <a:t>; </a:t>
            </a:r>
            <a:r>
              <a:rPr lang="en-US" sz="1900" dirty="0" err="1"/>
              <a:t>Amerikan</a:t>
            </a:r>
            <a:r>
              <a:rPr lang="en-US" sz="1900" dirty="0"/>
              <a:t> </a:t>
            </a:r>
            <a:r>
              <a:rPr lang="en-US" sz="1900" dirty="0" err="1"/>
              <a:t>toplumsal</a:t>
            </a:r>
            <a:r>
              <a:rPr lang="en-US" sz="1900" dirty="0"/>
              <a:t> </a:t>
            </a:r>
            <a:r>
              <a:rPr lang="en-US" sz="1900" dirty="0" err="1"/>
              <a:t>yapısı</a:t>
            </a:r>
            <a:r>
              <a:rPr lang="en-US" sz="1900" dirty="0"/>
              <a:t> </a:t>
            </a:r>
            <a:r>
              <a:rPr lang="en-US" sz="1900" dirty="0" err="1"/>
              <a:t>ve</a:t>
            </a:r>
            <a:r>
              <a:rPr lang="en-US" sz="1900" dirty="0"/>
              <a:t> </a:t>
            </a:r>
            <a:r>
              <a:rPr lang="en-US" sz="1900" dirty="0" err="1"/>
              <a:t>kültürünün</a:t>
            </a:r>
            <a:r>
              <a:rPr lang="en-US" sz="1900" dirty="0"/>
              <a:t> norm </a:t>
            </a:r>
            <a:r>
              <a:rPr lang="en-US" sz="1900" dirty="0" err="1"/>
              <a:t>ve</a:t>
            </a:r>
            <a:r>
              <a:rPr lang="en-US" sz="1900" dirty="0"/>
              <a:t> </a:t>
            </a:r>
            <a:r>
              <a:rPr lang="en-US" sz="1900" dirty="0" err="1"/>
              <a:t>değerlerine</a:t>
            </a:r>
            <a:r>
              <a:rPr lang="en-US" sz="1900" dirty="0"/>
              <a:t> </a:t>
            </a:r>
            <a:r>
              <a:rPr lang="en-US" sz="1900" dirty="0" err="1"/>
              <a:t>uymak</a:t>
            </a:r>
            <a:r>
              <a:rPr lang="en-US" sz="1900" dirty="0"/>
              <a:t> </a:t>
            </a:r>
            <a:r>
              <a:rPr lang="en-US" sz="1900" dirty="0" err="1"/>
              <a:t>koşuluyla</a:t>
            </a:r>
            <a:r>
              <a:rPr lang="en-US" sz="1900" dirty="0"/>
              <a:t> </a:t>
            </a:r>
            <a:r>
              <a:rPr lang="en-US" sz="1900" dirty="0" err="1"/>
              <a:t>Amerikan</a:t>
            </a:r>
            <a:r>
              <a:rPr lang="en-US" sz="1900" dirty="0"/>
              <a:t> </a:t>
            </a:r>
            <a:r>
              <a:rPr lang="en-US" sz="1900" dirty="0" err="1"/>
              <a:t>yönetiminin</a:t>
            </a:r>
            <a:r>
              <a:rPr lang="en-US" sz="1900" dirty="0"/>
              <a:t> </a:t>
            </a:r>
            <a:r>
              <a:rPr lang="en-US" sz="1900" dirty="0" err="1"/>
              <a:t>etkinliğini</a:t>
            </a:r>
            <a:r>
              <a:rPr lang="en-US" sz="1900" dirty="0"/>
              <a:t> </a:t>
            </a:r>
            <a:r>
              <a:rPr lang="en-US" sz="1900" dirty="0" err="1"/>
              <a:t>artırmaktır</a:t>
            </a:r>
            <a:r>
              <a:rPr lang="en-US" sz="1900" dirty="0"/>
              <a:t>.</a:t>
            </a:r>
          </a:p>
          <a:p>
            <a:pPr algn="just"/>
            <a:r>
              <a:rPr lang="en-US" sz="1900" dirty="0" err="1"/>
              <a:t>Amerika</a:t>
            </a:r>
            <a:r>
              <a:rPr lang="en-US" sz="1900" dirty="0"/>
              <a:t> </a:t>
            </a:r>
            <a:r>
              <a:rPr lang="en-US" sz="1900" dirty="0" err="1"/>
              <a:t>için</a:t>
            </a:r>
            <a:r>
              <a:rPr lang="en-US" sz="1900" dirty="0"/>
              <a:t> </a:t>
            </a:r>
            <a:r>
              <a:rPr lang="en-US" sz="1900" dirty="0" err="1"/>
              <a:t>önerilen</a:t>
            </a:r>
            <a:r>
              <a:rPr lang="en-US" sz="1900" dirty="0"/>
              <a:t> Z </a:t>
            </a:r>
            <a:r>
              <a:rPr lang="en-US" sz="1900" dirty="0" err="1"/>
              <a:t>kuramı</a:t>
            </a:r>
            <a:r>
              <a:rPr lang="en-US" sz="1900" dirty="0"/>
              <a:t> </a:t>
            </a:r>
            <a:r>
              <a:rPr lang="en-US" sz="1900" dirty="0" err="1"/>
              <a:t>yaklaşımı</a:t>
            </a:r>
            <a:r>
              <a:rPr lang="en-US" sz="1900" dirty="0"/>
              <a:t> (Tip Z), </a:t>
            </a:r>
            <a:r>
              <a:rPr lang="en-US" sz="1900" dirty="0" err="1"/>
              <a:t>çalışanların</a:t>
            </a:r>
            <a:r>
              <a:rPr lang="en-US" sz="1900" dirty="0"/>
              <a:t> </a:t>
            </a:r>
            <a:r>
              <a:rPr lang="en-US" sz="1900" dirty="0" err="1"/>
              <a:t>iş</a:t>
            </a:r>
            <a:r>
              <a:rPr lang="en-US" sz="1900" dirty="0"/>
              <a:t> </a:t>
            </a:r>
            <a:r>
              <a:rPr lang="en-US" sz="1900" dirty="0" err="1"/>
              <a:t>güvenliği</a:t>
            </a:r>
            <a:r>
              <a:rPr lang="en-US" sz="1900" dirty="0"/>
              <a:t> (</a:t>
            </a:r>
            <a:r>
              <a:rPr lang="en-US" sz="1900" dirty="0" err="1"/>
              <a:t>istihdam</a:t>
            </a:r>
            <a:r>
              <a:rPr lang="en-US" sz="1900" dirty="0"/>
              <a:t> </a:t>
            </a:r>
            <a:r>
              <a:rPr lang="en-US" sz="1900" dirty="0" err="1"/>
              <a:t>güvencesi</a:t>
            </a:r>
            <a:r>
              <a:rPr lang="en-US" sz="1900" dirty="0"/>
              <a:t>) </a:t>
            </a:r>
            <a:r>
              <a:rPr lang="en-US" sz="1900" dirty="0" err="1"/>
              <a:t>ve</a:t>
            </a:r>
            <a:r>
              <a:rPr lang="en-US" sz="1900" dirty="0"/>
              <a:t> </a:t>
            </a:r>
            <a:r>
              <a:rPr lang="en-US" sz="1900" dirty="0" err="1"/>
              <a:t>karar</a:t>
            </a:r>
            <a:r>
              <a:rPr lang="en-US" sz="1900" dirty="0"/>
              <a:t> alma </a:t>
            </a:r>
            <a:r>
              <a:rPr lang="en-US" sz="1900" dirty="0" err="1"/>
              <a:t>sürecinde</a:t>
            </a:r>
            <a:r>
              <a:rPr lang="en-US" sz="1900" dirty="0"/>
              <a:t> </a:t>
            </a:r>
            <a:r>
              <a:rPr lang="en-US" sz="1900" dirty="0" err="1"/>
              <a:t>katılımları</a:t>
            </a:r>
            <a:r>
              <a:rPr lang="en-US" sz="1900" dirty="0"/>
              <a:t>, </a:t>
            </a:r>
            <a:r>
              <a:rPr lang="en-US" sz="1900" dirty="0" err="1"/>
              <a:t>grup</a:t>
            </a:r>
            <a:r>
              <a:rPr lang="en-US" sz="1900" dirty="0"/>
              <a:t> </a:t>
            </a:r>
            <a:r>
              <a:rPr lang="en-US" sz="1900" dirty="0" err="1"/>
              <a:t>yerine</a:t>
            </a:r>
            <a:r>
              <a:rPr lang="en-US" sz="1900" dirty="0"/>
              <a:t> </a:t>
            </a:r>
            <a:r>
              <a:rPr lang="en-US" sz="1900" dirty="0" err="1"/>
              <a:t>kişinin</a:t>
            </a:r>
            <a:r>
              <a:rPr lang="en-US" sz="1900" dirty="0"/>
              <a:t> </a:t>
            </a:r>
            <a:r>
              <a:rPr lang="en-US" sz="1900" dirty="0" err="1"/>
              <a:t>sorumluluğu</a:t>
            </a:r>
            <a:r>
              <a:rPr lang="en-US" sz="1900" dirty="0"/>
              <a:t>, </a:t>
            </a:r>
            <a:r>
              <a:rPr lang="en-US" sz="1900" dirty="0" err="1"/>
              <a:t>kalitenin</a:t>
            </a:r>
            <a:r>
              <a:rPr lang="en-US" sz="1900" dirty="0"/>
              <a:t> </a:t>
            </a:r>
            <a:r>
              <a:rPr lang="en-US" sz="1900" dirty="0" err="1"/>
              <a:t>yükseltilmesi</a:t>
            </a:r>
            <a:r>
              <a:rPr lang="en-US" sz="1900" dirty="0"/>
              <a:t>, </a:t>
            </a:r>
            <a:r>
              <a:rPr lang="en-US" sz="1900" dirty="0" err="1"/>
              <a:t>iş</a:t>
            </a:r>
            <a:r>
              <a:rPr lang="en-US" sz="1900" dirty="0"/>
              <a:t> </a:t>
            </a:r>
            <a:r>
              <a:rPr lang="en-US" sz="1900" dirty="0" err="1"/>
              <a:t>görenlerin</a:t>
            </a:r>
            <a:r>
              <a:rPr lang="en-US" sz="1900" dirty="0"/>
              <a:t> </a:t>
            </a:r>
            <a:r>
              <a:rPr lang="en-US" sz="1900" dirty="0" err="1"/>
              <a:t>kademeli</a:t>
            </a:r>
            <a:r>
              <a:rPr lang="en-US" sz="1900" dirty="0"/>
              <a:t> </a:t>
            </a:r>
            <a:r>
              <a:rPr lang="en-US" sz="1900" dirty="0" err="1"/>
              <a:t>ve</a:t>
            </a:r>
            <a:r>
              <a:rPr lang="en-US" sz="1900" dirty="0"/>
              <a:t> </a:t>
            </a:r>
            <a:r>
              <a:rPr lang="en-US" sz="1900" dirty="0" err="1"/>
              <a:t>yavaş</a:t>
            </a:r>
            <a:r>
              <a:rPr lang="en-US" sz="1900" dirty="0"/>
              <a:t> </a:t>
            </a:r>
            <a:r>
              <a:rPr lang="en-US" sz="1900" dirty="0" err="1"/>
              <a:t>terfi</a:t>
            </a:r>
            <a:r>
              <a:rPr lang="en-US" sz="1900" dirty="0"/>
              <a:t> (</a:t>
            </a:r>
            <a:r>
              <a:rPr lang="en-US" sz="1900" dirty="0" err="1"/>
              <a:t>yükseltilmesi</a:t>
            </a:r>
            <a:r>
              <a:rPr lang="en-US" sz="1900" dirty="0"/>
              <a:t>) </a:t>
            </a:r>
            <a:r>
              <a:rPr lang="en-US" sz="1900" dirty="0" err="1"/>
              <a:t>politikası</a:t>
            </a:r>
            <a:r>
              <a:rPr lang="en-US" sz="1900" dirty="0"/>
              <a:t>, </a:t>
            </a:r>
            <a:r>
              <a:rPr lang="en-US" sz="1900" dirty="0" err="1"/>
              <a:t>formel</a:t>
            </a:r>
            <a:r>
              <a:rPr lang="en-US" sz="1900" dirty="0"/>
              <a:t> </a:t>
            </a:r>
            <a:r>
              <a:rPr lang="en-US" sz="1900" dirty="0" err="1"/>
              <a:t>ya</a:t>
            </a:r>
            <a:r>
              <a:rPr lang="en-US" sz="1900" dirty="0"/>
              <a:t> </a:t>
            </a:r>
            <a:r>
              <a:rPr lang="en-US" sz="1900" dirty="0" err="1"/>
              <a:t>da</a:t>
            </a:r>
            <a:r>
              <a:rPr lang="en-US" sz="1900" dirty="0"/>
              <a:t> </a:t>
            </a:r>
            <a:r>
              <a:rPr lang="en-US" sz="1900" dirty="0" err="1"/>
              <a:t>biçimsel</a:t>
            </a:r>
            <a:r>
              <a:rPr lang="en-US" sz="1900" dirty="0"/>
              <a:t> </a:t>
            </a:r>
            <a:r>
              <a:rPr lang="en-US" sz="1900" dirty="0" err="1"/>
              <a:t>olmayan</a:t>
            </a:r>
            <a:r>
              <a:rPr lang="en-US" sz="1900" dirty="0"/>
              <a:t> </a:t>
            </a:r>
            <a:r>
              <a:rPr lang="en-US" sz="1900" dirty="0" err="1"/>
              <a:t>kontrol</a:t>
            </a:r>
            <a:r>
              <a:rPr lang="en-US" sz="1900" dirty="0"/>
              <a:t>, </a:t>
            </a:r>
            <a:r>
              <a:rPr lang="en-US" sz="1900" dirty="0" err="1"/>
              <a:t>aşırı</a:t>
            </a:r>
            <a:r>
              <a:rPr lang="en-US" sz="1900" dirty="0"/>
              <a:t> </a:t>
            </a:r>
            <a:r>
              <a:rPr lang="en-US" sz="1900" dirty="0" err="1"/>
              <a:t>uzmanlaşmadan</a:t>
            </a:r>
            <a:r>
              <a:rPr lang="en-US" sz="1900" dirty="0"/>
              <a:t> </a:t>
            </a:r>
            <a:r>
              <a:rPr lang="en-US" sz="1900" dirty="0" err="1"/>
              <a:t>kaçınma</a:t>
            </a:r>
            <a:r>
              <a:rPr lang="en-US" sz="1900" dirty="0"/>
              <a:t> </a:t>
            </a:r>
            <a:r>
              <a:rPr lang="en-US" sz="1900" dirty="0" err="1"/>
              <a:t>ve</a:t>
            </a:r>
            <a:r>
              <a:rPr lang="en-US" sz="1900" dirty="0"/>
              <a:t> </a:t>
            </a:r>
            <a:r>
              <a:rPr lang="en-US" sz="1900" dirty="0" err="1"/>
              <a:t>iş</a:t>
            </a:r>
            <a:r>
              <a:rPr lang="en-US" sz="1900" dirty="0"/>
              <a:t> </a:t>
            </a:r>
            <a:r>
              <a:rPr lang="en-US" sz="1900" dirty="0" err="1"/>
              <a:t>görenlerin</a:t>
            </a:r>
            <a:r>
              <a:rPr lang="en-US" sz="1900" dirty="0"/>
              <a:t> </a:t>
            </a:r>
            <a:r>
              <a:rPr lang="en-US" sz="1900" dirty="0" err="1"/>
              <a:t>işleri</a:t>
            </a:r>
            <a:r>
              <a:rPr lang="en-US" sz="1900" dirty="0"/>
              <a:t> </a:t>
            </a:r>
            <a:r>
              <a:rPr lang="en-US" sz="1900" dirty="0" err="1"/>
              <a:t>dışındaki</a:t>
            </a:r>
            <a:r>
              <a:rPr lang="en-US" sz="1900" dirty="0"/>
              <a:t> </a:t>
            </a:r>
            <a:r>
              <a:rPr lang="en-US" sz="1900" dirty="0" err="1"/>
              <a:t>özel</a:t>
            </a:r>
            <a:r>
              <a:rPr lang="en-US" sz="1900" dirty="0"/>
              <a:t> </a:t>
            </a:r>
            <a:r>
              <a:rPr lang="en-US" sz="1900" dirty="0" err="1"/>
              <a:t>yaşamlarına</a:t>
            </a:r>
            <a:r>
              <a:rPr lang="en-US" sz="1900" dirty="0"/>
              <a:t> </a:t>
            </a:r>
            <a:r>
              <a:rPr lang="en-US" sz="1900" dirty="0" err="1"/>
              <a:t>ilgi</a:t>
            </a:r>
            <a:r>
              <a:rPr lang="en-US" sz="1900" dirty="0"/>
              <a:t> </a:t>
            </a:r>
            <a:r>
              <a:rPr lang="en-US" sz="1900" dirty="0" err="1"/>
              <a:t>duyma</a:t>
            </a:r>
            <a:r>
              <a:rPr lang="en-US" sz="1900" dirty="0"/>
              <a:t> </a:t>
            </a:r>
            <a:r>
              <a:rPr lang="en-US" sz="1900" dirty="0" err="1"/>
              <a:t>gibi</a:t>
            </a:r>
            <a:r>
              <a:rPr lang="en-US" sz="1900" dirty="0"/>
              <a:t> </a:t>
            </a:r>
            <a:r>
              <a:rPr lang="en-US" sz="1900" dirty="0" err="1"/>
              <a:t>yönetim</a:t>
            </a:r>
            <a:r>
              <a:rPr lang="en-US" sz="1900" dirty="0"/>
              <a:t> </a:t>
            </a:r>
            <a:r>
              <a:rPr lang="en-US" sz="1900" dirty="0" err="1"/>
              <a:t>ilkelerini</a:t>
            </a:r>
            <a:r>
              <a:rPr lang="en-US" sz="1900" dirty="0"/>
              <a:t> </a:t>
            </a:r>
            <a:r>
              <a:rPr lang="en-US" sz="1900" dirty="0" err="1"/>
              <a:t>kapsamaktadır</a:t>
            </a:r>
            <a:r>
              <a:rPr lang="en-US" sz="1900" dirty="0"/>
              <a:t>. Son </a:t>
            </a:r>
            <a:r>
              <a:rPr lang="en-US" sz="1900" dirty="0" err="1"/>
              <a:t>yıllarda</a:t>
            </a:r>
            <a:r>
              <a:rPr lang="en-US" sz="1900" dirty="0"/>
              <a:t> </a:t>
            </a:r>
            <a:r>
              <a:rPr lang="en-US" sz="1900" dirty="0" err="1"/>
              <a:t>birçok</a:t>
            </a:r>
            <a:r>
              <a:rPr lang="en-US" sz="1900" dirty="0"/>
              <a:t> </a:t>
            </a:r>
            <a:r>
              <a:rPr lang="en-US" sz="1900" dirty="0" err="1"/>
              <a:t>Amerikan</a:t>
            </a:r>
            <a:r>
              <a:rPr lang="en-US" sz="1900" dirty="0"/>
              <a:t> </a:t>
            </a:r>
            <a:r>
              <a:rPr lang="en-US" sz="1900" dirty="0" err="1"/>
              <a:t>firması</a:t>
            </a:r>
            <a:r>
              <a:rPr lang="en-US" sz="1900" dirty="0"/>
              <a:t> (</a:t>
            </a:r>
            <a:r>
              <a:rPr lang="en-US" sz="1900" dirty="0" err="1"/>
              <a:t>Örneğin</a:t>
            </a:r>
            <a:r>
              <a:rPr lang="en-US" sz="1900" dirty="0"/>
              <a:t> General Motors, Ford Motor Company, Hewlett- Packard </a:t>
            </a:r>
            <a:r>
              <a:rPr lang="en-US" sz="1900" dirty="0" err="1"/>
              <a:t>ve</a:t>
            </a:r>
            <a:r>
              <a:rPr lang="en-US" sz="1900" dirty="0"/>
              <a:t> Intel </a:t>
            </a:r>
            <a:r>
              <a:rPr lang="en-US" sz="1900" dirty="0" err="1"/>
              <a:t>gibi</a:t>
            </a:r>
            <a:r>
              <a:rPr lang="en-US" sz="1900" dirty="0"/>
              <a:t>) Z </a:t>
            </a:r>
            <a:r>
              <a:rPr lang="en-US" sz="1900" dirty="0" err="1"/>
              <a:t>kuramını</a:t>
            </a:r>
            <a:r>
              <a:rPr lang="en-US" sz="1900" dirty="0"/>
              <a:t> </a:t>
            </a:r>
            <a:r>
              <a:rPr lang="en-US" sz="1900" dirty="0" err="1"/>
              <a:t>özellikle</a:t>
            </a:r>
            <a:r>
              <a:rPr lang="en-US" sz="1900" dirty="0"/>
              <a:t> </a:t>
            </a:r>
            <a:r>
              <a:rPr lang="en-US" sz="1900" dirty="0" err="1"/>
              <a:t>karar</a:t>
            </a:r>
            <a:r>
              <a:rPr lang="en-US" sz="1900" dirty="0"/>
              <a:t> </a:t>
            </a:r>
            <a:r>
              <a:rPr lang="en-US" sz="1900" dirty="0" err="1"/>
              <a:t>sürecine</a:t>
            </a:r>
            <a:r>
              <a:rPr lang="en-US" sz="1900" dirty="0"/>
              <a:t> </a:t>
            </a:r>
            <a:r>
              <a:rPr lang="en-US" sz="1900" dirty="0" err="1"/>
              <a:t>çalışanların</a:t>
            </a:r>
            <a:r>
              <a:rPr lang="en-US" sz="1900" dirty="0"/>
              <a:t> </a:t>
            </a:r>
            <a:r>
              <a:rPr lang="en-US" sz="1900" dirty="0" err="1"/>
              <a:t>katılımı</a:t>
            </a:r>
            <a:r>
              <a:rPr lang="en-US" sz="1900" dirty="0"/>
              <a:t>, </a:t>
            </a:r>
            <a:r>
              <a:rPr lang="en-US" sz="1900" dirty="0" err="1"/>
              <a:t>biçimsel</a:t>
            </a:r>
            <a:r>
              <a:rPr lang="en-US" sz="1900" dirty="0"/>
              <a:t> </a:t>
            </a:r>
            <a:r>
              <a:rPr lang="en-US" sz="1900" dirty="0" err="1"/>
              <a:t>olmayan</a:t>
            </a:r>
            <a:r>
              <a:rPr lang="en-US" sz="1900" dirty="0"/>
              <a:t> </a:t>
            </a:r>
            <a:r>
              <a:rPr lang="en-US" sz="1900" dirty="0" err="1"/>
              <a:t>kontrol</a:t>
            </a:r>
            <a:r>
              <a:rPr lang="en-US" sz="1900" dirty="0"/>
              <a:t> </a:t>
            </a:r>
            <a:r>
              <a:rPr lang="en-US" sz="1900" dirty="0" err="1"/>
              <a:t>ve</a:t>
            </a:r>
            <a:r>
              <a:rPr lang="en-US" sz="1900" dirty="0"/>
              <a:t> </a:t>
            </a:r>
            <a:r>
              <a:rPr lang="en-US" sz="1900" dirty="0" err="1"/>
              <a:t>görev</a:t>
            </a:r>
            <a:r>
              <a:rPr lang="en-US" sz="1900" dirty="0"/>
              <a:t> </a:t>
            </a:r>
            <a:r>
              <a:rPr lang="en-US" sz="1900" dirty="0" err="1"/>
              <a:t>sorumluluğu</a:t>
            </a:r>
            <a:r>
              <a:rPr lang="en-US" sz="1900" dirty="0"/>
              <a:t> </a:t>
            </a:r>
            <a:r>
              <a:rPr lang="en-US" sz="1900" dirty="0" err="1"/>
              <a:t>gibi</a:t>
            </a:r>
            <a:r>
              <a:rPr lang="en-US" sz="1900" dirty="0"/>
              <a:t> </a:t>
            </a:r>
            <a:r>
              <a:rPr lang="en-US" sz="1900" dirty="0" err="1"/>
              <a:t>ilkeleri</a:t>
            </a:r>
            <a:r>
              <a:rPr lang="en-US" sz="1900" dirty="0"/>
              <a:t>, </a:t>
            </a:r>
            <a:r>
              <a:rPr lang="en-US" sz="1900" dirty="0" err="1"/>
              <a:t>kendi</a:t>
            </a:r>
            <a:r>
              <a:rPr lang="en-US" sz="1900" dirty="0"/>
              <a:t> </a:t>
            </a:r>
            <a:r>
              <a:rPr lang="en-US" sz="1900" dirty="0" err="1"/>
              <a:t>bünyelerinde</a:t>
            </a:r>
            <a:r>
              <a:rPr lang="en-US" sz="1900" dirty="0"/>
              <a:t> </a:t>
            </a:r>
            <a:r>
              <a:rPr lang="en-US" sz="1900" dirty="0" err="1"/>
              <a:t>uyarlamışlardır</a:t>
            </a:r>
            <a:r>
              <a:rPr lang="en-US" sz="1900" dirty="0"/>
              <a:t>.</a:t>
            </a:r>
          </a:p>
          <a:p>
            <a:pPr algn="just"/>
            <a:endParaRPr lang="en-US" sz="1900" dirty="0"/>
          </a:p>
        </p:txBody>
      </p:sp>
    </p:spTree>
    <p:extLst>
      <p:ext uri="{BB962C8B-B14F-4D97-AF65-F5344CB8AC3E}">
        <p14:creationId xmlns:p14="http://schemas.microsoft.com/office/powerpoint/2010/main" val="31352180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Başlık 1"/>
          <p:cNvSpPr>
            <a:spLocks noGrp="1"/>
          </p:cNvSpPr>
          <p:nvPr>
            <p:ph type="title"/>
          </p:nvPr>
        </p:nvSpPr>
        <p:spPr/>
        <p:txBody>
          <a:bodyPr/>
          <a:lstStyle/>
          <a:p>
            <a:r>
              <a:rPr lang="tr-TR" b="1" dirty="0" smtClean="0">
                <a:solidFill>
                  <a:srgbClr val="FF0000"/>
                </a:solidFill>
                <a:latin typeface="+mn-lt"/>
              </a:rPr>
              <a:t>1- Sistem Kuramı Yaklaşımı</a:t>
            </a:r>
          </a:p>
        </p:txBody>
      </p:sp>
      <p:sp>
        <p:nvSpPr>
          <p:cNvPr id="140290" name="İçerik Yer Tutucusu 2"/>
          <p:cNvSpPr>
            <a:spLocks noGrp="1"/>
          </p:cNvSpPr>
          <p:nvPr>
            <p:ph idx="1"/>
          </p:nvPr>
        </p:nvSpPr>
        <p:spPr>
          <a:xfrm>
            <a:off x="1919536" y="1484785"/>
            <a:ext cx="8229600" cy="4525963"/>
          </a:xfrm>
        </p:spPr>
        <p:txBody>
          <a:bodyPr>
            <a:noAutofit/>
          </a:bodyPr>
          <a:lstStyle/>
          <a:p>
            <a:pPr algn="just"/>
            <a:r>
              <a:rPr lang="tr-TR" sz="2400" dirty="0"/>
              <a:t>Sistem fikrini yönetime sunan ilk </a:t>
            </a:r>
            <a:r>
              <a:rPr lang="tr-TR" sz="2400" dirty="0" err="1"/>
              <a:t>Elton</a:t>
            </a:r>
            <a:r>
              <a:rPr lang="tr-TR" sz="2400" dirty="0"/>
              <a:t> Mayo olmasına rağmen, sistem yaklaşımının gelişimine katkıda bulunan kişiler </a:t>
            </a:r>
            <a:r>
              <a:rPr lang="tr-TR" sz="2400" dirty="0" err="1"/>
              <a:t>Chester</a:t>
            </a:r>
            <a:r>
              <a:rPr lang="tr-TR" sz="2400" dirty="0"/>
              <a:t> </a:t>
            </a:r>
            <a:r>
              <a:rPr lang="tr-TR" sz="2400" dirty="0" err="1"/>
              <a:t>Bernard</a:t>
            </a:r>
            <a:r>
              <a:rPr lang="tr-TR" sz="2400" dirty="0"/>
              <a:t>, </a:t>
            </a:r>
            <a:r>
              <a:rPr lang="tr-TR" sz="2400" dirty="0" err="1"/>
              <a:t>Herbert</a:t>
            </a:r>
            <a:r>
              <a:rPr lang="tr-TR" sz="2400" dirty="0"/>
              <a:t> </a:t>
            </a:r>
            <a:r>
              <a:rPr lang="tr-TR" sz="2400" dirty="0" err="1"/>
              <a:t>Simon</a:t>
            </a:r>
            <a:r>
              <a:rPr lang="tr-TR" sz="2400" dirty="0"/>
              <a:t> ve William </a:t>
            </a:r>
            <a:r>
              <a:rPr lang="tr-TR" sz="2400" dirty="0" err="1"/>
              <a:t>Scott</a:t>
            </a:r>
            <a:r>
              <a:rPr lang="ja-JP" altLang="tr-TR" sz="2400" dirty="0"/>
              <a:t>’</a:t>
            </a:r>
            <a:r>
              <a:rPr lang="tr-TR" altLang="ja-JP" sz="2400" dirty="0"/>
              <a:t>dan oluşmaktadır. </a:t>
            </a:r>
          </a:p>
          <a:p>
            <a:pPr algn="just"/>
            <a:r>
              <a:rPr lang="tr-TR" sz="2400" dirty="0"/>
              <a:t>Genelde sistem, ortak amaçlara ulaşmak için birbirine bağımlı birden fazla parçalar (değişkenler) seti ya da bütünü olarak tanımlanabilir. Burada sözü edilen birbirine bağımlı ya da birbirin etkileyen parçalar ya da değişkenler «alt sistemler» olarak nitelenebilir. Sistem kavramı fiziksel, mekanik, biyolojik ve sosyal nitelikteki birçok konular için geçerlidir. İnsanı bir sistem olarak algılarsak; bu sistem, insan vücudundaki solunum, sindirim, sinir ve iskelet sistemleri gibi birbirine bağımlı ya da birbirini etkileyen ve insanları canlı tutma amacına hizmet eden birçok alt sistemlerden oluşur. </a:t>
            </a:r>
          </a:p>
        </p:txBody>
      </p:sp>
    </p:spTree>
    <p:extLst>
      <p:ext uri="{BB962C8B-B14F-4D97-AF65-F5344CB8AC3E}">
        <p14:creationId xmlns:p14="http://schemas.microsoft.com/office/powerpoint/2010/main" val="3736584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nvPr>
        </p:nvGraphicFramePr>
        <p:xfrm>
          <a:off x="2207568" y="620688"/>
          <a:ext cx="777240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407385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İçerik Yer Tutucusu 4"/>
          <p:cNvSpPr>
            <a:spLocks noGrp="1"/>
          </p:cNvSpPr>
          <p:nvPr>
            <p:ph idx="1"/>
          </p:nvPr>
        </p:nvSpPr>
        <p:spPr>
          <a:xfrm>
            <a:off x="2135560" y="548680"/>
            <a:ext cx="7560840" cy="5184576"/>
          </a:xfrm>
        </p:spPr>
        <p:txBody>
          <a:bodyPr>
            <a:normAutofit/>
          </a:bodyPr>
          <a:lstStyle/>
          <a:p>
            <a:endParaRPr lang="tr-TR" dirty="0" smtClean="0">
              <a:latin typeface="+mn-lt"/>
            </a:endParaRPr>
          </a:p>
          <a:p>
            <a:endParaRPr lang="tr-TR" dirty="0" smtClean="0">
              <a:latin typeface="+mn-lt"/>
            </a:endParaRPr>
          </a:p>
          <a:p>
            <a:endParaRPr lang="tr-TR" dirty="0" smtClean="0">
              <a:latin typeface="+mn-lt"/>
            </a:endParaRPr>
          </a:p>
          <a:p>
            <a:endParaRPr lang="tr-TR" dirty="0" smtClean="0">
              <a:latin typeface="+mn-lt"/>
            </a:endParaRPr>
          </a:p>
          <a:p>
            <a:endParaRPr lang="tr-TR" dirty="0" smtClean="0">
              <a:latin typeface="+mn-lt"/>
            </a:endParaRPr>
          </a:p>
          <a:p>
            <a:pPr algn="ctr">
              <a:buFontTx/>
              <a:buNone/>
            </a:pPr>
            <a:r>
              <a:rPr lang="tr-TR" dirty="0" smtClean="0">
                <a:latin typeface="+mn-lt"/>
              </a:rPr>
              <a:t>  </a:t>
            </a:r>
          </a:p>
          <a:p>
            <a:pPr algn="ctr">
              <a:buFontTx/>
              <a:buNone/>
            </a:pPr>
            <a:endParaRPr lang="tr-TR" dirty="0"/>
          </a:p>
          <a:p>
            <a:pPr algn="ctr">
              <a:buFontTx/>
              <a:buNone/>
            </a:pPr>
            <a:endParaRPr lang="tr-TR" dirty="0"/>
          </a:p>
          <a:p>
            <a:pPr algn="ctr">
              <a:buFontTx/>
              <a:buNone/>
            </a:pPr>
            <a:r>
              <a:rPr lang="tr-TR" dirty="0"/>
              <a:t>Bir sistem olarak örgüt (Açık Sistem)</a:t>
            </a:r>
          </a:p>
        </p:txBody>
      </p:sp>
      <p:sp>
        <p:nvSpPr>
          <p:cNvPr id="7" name="Yuvarlatılmış Dikdörtgen 6"/>
          <p:cNvSpPr/>
          <p:nvPr/>
        </p:nvSpPr>
        <p:spPr>
          <a:xfrm>
            <a:off x="2208213" y="2276476"/>
            <a:ext cx="1943100" cy="720725"/>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tr-TR" b="1" dirty="0">
                <a:solidFill>
                  <a:schemeClr val="tx1"/>
                </a:solidFill>
                <a:ea typeface="MS PGothic" pitchFamily="34" charset="-128"/>
              </a:rPr>
              <a:t>GİRDİLER</a:t>
            </a:r>
          </a:p>
        </p:txBody>
      </p:sp>
      <p:sp>
        <p:nvSpPr>
          <p:cNvPr id="8" name="Sağ Ok 7"/>
          <p:cNvSpPr/>
          <p:nvPr/>
        </p:nvSpPr>
        <p:spPr>
          <a:xfrm>
            <a:off x="4151313" y="2540000"/>
            <a:ext cx="576262" cy="215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Yuvarlatılmış Dikdörtgen 8"/>
          <p:cNvSpPr/>
          <p:nvPr/>
        </p:nvSpPr>
        <p:spPr>
          <a:xfrm>
            <a:off x="4727575" y="2276476"/>
            <a:ext cx="1944688" cy="720725"/>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tr-TR" b="1" dirty="0">
                <a:solidFill>
                  <a:schemeClr val="tx1"/>
                </a:solidFill>
                <a:ea typeface="MS PGothic" pitchFamily="34" charset="-128"/>
              </a:rPr>
              <a:t>DÖNÜŞÜM SÜREÇLERİ</a:t>
            </a:r>
          </a:p>
        </p:txBody>
      </p:sp>
      <p:sp>
        <p:nvSpPr>
          <p:cNvPr id="10" name="Sağ Ok 9"/>
          <p:cNvSpPr/>
          <p:nvPr/>
        </p:nvSpPr>
        <p:spPr>
          <a:xfrm>
            <a:off x="6672264" y="2528888"/>
            <a:ext cx="504825" cy="2159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2" name="Yuvarlatılmış Dikdörtgen 11"/>
          <p:cNvSpPr/>
          <p:nvPr/>
        </p:nvSpPr>
        <p:spPr>
          <a:xfrm>
            <a:off x="7177088" y="2276476"/>
            <a:ext cx="1871662" cy="720725"/>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tr-TR" b="1" dirty="0">
                <a:solidFill>
                  <a:schemeClr val="tx1"/>
                </a:solidFill>
                <a:ea typeface="MS PGothic" pitchFamily="34" charset="-128"/>
              </a:rPr>
              <a:t>ÇIKTILAR</a:t>
            </a:r>
          </a:p>
        </p:txBody>
      </p:sp>
      <p:sp>
        <p:nvSpPr>
          <p:cNvPr id="13" name="Yukarı Ok 12"/>
          <p:cNvSpPr/>
          <p:nvPr/>
        </p:nvSpPr>
        <p:spPr>
          <a:xfrm>
            <a:off x="3071813" y="2997201"/>
            <a:ext cx="215900" cy="14398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4" name="Yukarı Ok 13"/>
          <p:cNvSpPr/>
          <p:nvPr/>
        </p:nvSpPr>
        <p:spPr>
          <a:xfrm>
            <a:off x="8112125" y="2997201"/>
            <a:ext cx="215900" cy="1439863"/>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5" name="Akış Çizelgesi: Karar 14"/>
          <p:cNvSpPr/>
          <p:nvPr/>
        </p:nvSpPr>
        <p:spPr>
          <a:xfrm>
            <a:off x="3179763" y="3968751"/>
            <a:ext cx="5040312" cy="936625"/>
          </a:xfrm>
          <a:prstGeom prst="flowChartDecisio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tr-TR">
                <a:solidFill>
                  <a:schemeClr val="bg2"/>
                </a:solidFill>
                <a:ea typeface="MS PGothic" pitchFamily="34" charset="-128"/>
              </a:rPr>
              <a:t>ÇEVREDEN GERİ BİLDİRİM</a:t>
            </a:r>
          </a:p>
        </p:txBody>
      </p:sp>
    </p:spTree>
    <p:extLst>
      <p:ext uri="{BB962C8B-B14F-4D97-AF65-F5344CB8AC3E}">
        <p14:creationId xmlns:p14="http://schemas.microsoft.com/office/powerpoint/2010/main" val="15223590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İçerik Yer Tutucusu 2"/>
          <p:cNvSpPr>
            <a:spLocks noGrp="1"/>
          </p:cNvSpPr>
          <p:nvPr>
            <p:ph idx="1"/>
          </p:nvPr>
        </p:nvSpPr>
        <p:spPr>
          <a:xfrm>
            <a:off x="1991544" y="548680"/>
            <a:ext cx="8352928" cy="5688012"/>
          </a:xfrm>
        </p:spPr>
        <p:txBody>
          <a:bodyPr>
            <a:normAutofit/>
          </a:bodyPr>
          <a:lstStyle/>
          <a:p>
            <a:pPr algn="just"/>
            <a:r>
              <a:rPr lang="tr-TR" sz="2000" dirty="0"/>
              <a:t>Sistem kuramı yaklaşımına göre örgütler ve dolayısıyla işletmeler de yukarıda verilen örnekler gibi, örgütün ortak amacına hizmet eden değişik parçalar ya da alt sistemlerden oluşan bir sistem olarak algılanmaktadır. Bir sistem olan örgüt, aynı zamanda kendisini çevreleyen daha büyük bir sistemin alt sistemi durumundadır. Örneğin bir sistem olarak algılanan işletme, dış çevredeki ait olduğu sektörün alt sistemi, sektör de ekonomik sistemin, ekonomik sistem de toplumsal yapının birer alt sistemlerini oluştururlar. </a:t>
            </a:r>
          </a:p>
          <a:p>
            <a:pPr algn="just"/>
            <a:r>
              <a:rPr lang="tr-TR" sz="2000" dirty="0"/>
              <a:t>Açık sistem içinde bulunduğu çevreyle sürekli ilişkide bulunan, diğer bir deyişle varlığı çevreyle olan alış-verişe bağlı olan sistemlerdir. </a:t>
            </a:r>
          </a:p>
          <a:p>
            <a:pPr algn="just"/>
            <a:r>
              <a:rPr lang="tr-TR" sz="2000" dirty="0"/>
              <a:t>Kapalı sistemler ise, çevreyle çok az ya da hiç ilişki içinde bulunmayan, diğer bir deyişle yok sayılacak kadar geri bildirimi olan sistemlerdir. </a:t>
            </a:r>
          </a:p>
          <a:p>
            <a:pPr algn="just"/>
            <a:r>
              <a:rPr lang="tr-TR" sz="2000" dirty="0"/>
              <a:t>Çağdaş yönetim felsefesini yansıtan sistem kuramı yaklaşımında örgütler, örgütlerin teknik, ekonomik ve sosyal yapıları ile içinde bulundukları çevreden oluşan bir bütün yani bir sistem olarak ele alınır. Bu sistemin tüm yapıları (alt sistemleri) örgütün amacına ulaşması için sürekli birbirleriyle ilişkide ve birbirine bağımlı durumdadırlar.</a:t>
            </a:r>
          </a:p>
          <a:p>
            <a:pPr algn="just"/>
            <a:endParaRPr lang="tr-TR" sz="2000" dirty="0"/>
          </a:p>
        </p:txBody>
      </p:sp>
    </p:spTree>
    <p:extLst>
      <p:ext uri="{BB962C8B-B14F-4D97-AF65-F5344CB8AC3E}">
        <p14:creationId xmlns:p14="http://schemas.microsoft.com/office/powerpoint/2010/main" val="2622327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İçerik Yer Tutucusu 2"/>
          <p:cNvSpPr>
            <a:spLocks noGrp="1"/>
          </p:cNvSpPr>
          <p:nvPr>
            <p:ph idx="1"/>
          </p:nvPr>
        </p:nvSpPr>
        <p:spPr>
          <a:xfrm>
            <a:off x="2135561" y="476672"/>
            <a:ext cx="7920879" cy="4875882"/>
          </a:xfrm>
        </p:spPr>
        <p:txBody>
          <a:bodyPr>
            <a:noAutofit/>
          </a:bodyPr>
          <a:lstStyle/>
          <a:p>
            <a:pPr algn="just"/>
            <a:r>
              <a:rPr lang="tr-TR" sz="2000" dirty="0"/>
              <a:t>Diğer bir deyişle klasik yaklaşımlardaki gibi örgütün sadece ekonomik ve teknik yapısı, davranışsal yaklaşımlarda olduğu gibi sadece insan ilişkileri ya da sosyal yapısı ele alınmamaktadır. Etkin bir yönetim için sistem yaklaşımı, yöneticilerin örgütün sadece bir yapısı üzerinde yoğunlaşıp diğer yapıların göz ardı etmelerini uygun görmez ya da izin vermez.</a:t>
            </a:r>
          </a:p>
          <a:p>
            <a:pPr algn="just"/>
            <a:endParaRPr lang="tr-TR" sz="2000" dirty="0"/>
          </a:p>
          <a:p>
            <a:pPr algn="just"/>
            <a:r>
              <a:rPr lang="tr-TR" sz="2000" dirty="0"/>
              <a:t>Örneğin bir işletme yöneticisi; üretim faaliyetlerini yürütürken işletmenin dış çevresi dahil sistemin parçaları olan tüm girdileri, üretim süreçlerini ve sonuç ya da çıktıların tümünü dikkate almak durumundadır. </a:t>
            </a:r>
          </a:p>
          <a:p>
            <a:pPr algn="just"/>
            <a:endParaRPr lang="tr-TR" sz="2000" dirty="0"/>
          </a:p>
          <a:p>
            <a:pPr algn="just"/>
            <a:r>
              <a:rPr lang="tr-TR" sz="2000" dirty="0"/>
              <a:t>Öte yandan sistem yaklaşımının soyut kavramlara dayanması dengeli bir sistemin deneysel (ampirik) olarak belirlenmesi zorunluluğu sistemin esprisinin farklı bir bilim dalı olan biyolojiden gelmesi ve pratiklikten zayıf yönlerini oluşturmuş ve bu durum 1970</a:t>
            </a:r>
            <a:r>
              <a:rPr lang="ja-JP" altLang="tr-TR" sz="2000" dirty="0"/>
              <a:t>’</a:t>
            </a:r>
            <a:r>
              <a:rPr lang="tr-TR" altLang="ja-JP" sz="2000" dirty="0" err="1"/>
              <a:t>li</a:t>
            </a:r>
            <a:r>
              <a:rPr lang="tr-TR" altLang="ja-JP" sz="2000" dirty="0"/>
              <a:t> yıllardan sonra yönetimde diğer bir çağdaş yaklaşım olan Durumsallık Yaklaşımı</a:t>
            </a:r>
            <a:r>
              <a:rPr lang="ja-JP" altLang="tr-TR" sz="2000" dirty="0"/>
              <a:t>’</a:t>
            </a:r>
            <a:r>
              <a:rPr lang="tr-TR" altLang="ja-JP" sz="2000" dirty="0" err="1"/>
              <a:t>nı</a:t>
            </a:r>
            <a:r>
              <a:rPr lang="tr-TR" altLang="ja-JP" sz="2000" dirty="0"/>
              <a:t> gündeme getirmiştir.   </a:t>
            </a:r>
            <a:endParaRPr lang="tr-TR" sz="2000" dirty="0"/>
          </a:p>
        </p:txBody>
      </p:sp>
    </p:spTree>
    <p:extLst>
      <p:ext uri="{BB962C8B-B14F-4D97-AF65-F5344CB8AC3E}">
        <p14:creationId xmlns:p14="http://schemas.microsoft.com/office/powerpoint/2010/main" val="1342685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Başlık 1"/>
          <p:cNvSpPr>
            <a:spLocks noGrp="1"/>
          </p:cNvSpPr>
          <p:nvPr>
            <p:ph type="title"/>
          </p:nvPr>
        </p:nvSpPr>
        <p:spPr/>
        <p:txBody>
          <a:bodyPr/>
          <a:lstStyle/>
          <a:p>
            <a:r>
              <a:rPr lang="tr-TR" dirty="0" smtClean="0">
                <a:solidFill>
                  <a:srgbClr val="FF0000"/>
                </a:solidFill>
                <a:latin typeface="+mn-lt"/>
              </a:rPr>
              <a:t>2- Durumsallık Yaklaşımı</a:t>
            </a:r>
          </a:p>
        </p:txBody>
      </p:sp>
      <p:sp>
        <p:nvSpPr>
          <p:cNvPr id="145410" name="İçerik Yer Tutucusu 2"/>
          <p:cNvSpPr>
            <a:spLocks noGrp="1"/>
          </p:cNvSpPr>
          <p:nvPr>
            <p:ph idx="1"/>
          </p:nvPr>
        </p:nvSpPr>
        <p:spPr/>
        <p:txBody>
          <a:bodyPr>
            <a:normAutofit/>
          </a:bodyPr>
          <a:lstStyle/>
          <a:p>
            <a:pPr algn="just"/>
            <a:r>
              <a:rPr lang="tr-TR" sz="2200" dirty="0"/>
              <a:t>Bu yaklaşıma göre örgütlerin karşılaştığı sorunlara, ne Taylor ve </a:t>
            </a:r>
            <a:r>
              <a:rPr lang="tr-TR" sz="2200" dirty="0" err="1"/>
              <a:t>Fayol</a:t>
            </a:r>
            <a:r>
              <a:rPr lang="tr-TR" sz="2200" dirty="0"/>
              <a:t> gibi klasik kuramcıların genel yönetim kuralları ile ne de sistem yaklaşımcılarının genel ve soyut ilkeleri ile günümüzde çözüm bulmak geçerli değildir. Yönetim sorunları, bilimin evrensel yaklaşımlara göre değil, ayrıntılı bir biçimde yürütülecek araştırmalara ile çözümlenmeye çalışılmalıdır. </a:t>
            </a:r>
          </a:p>
          <a:p>
            <a:pPr algn="just"/>
            <a:r>
              <a:rPr lang="tr-TR" sz="2200" dirty="0"/>
              <a:t>Örgütlerin değişik zaman, durum ve koşullarda karşılaştıkları yönetsel sorunların her defasında aynı genel yönetim ilkeleri ve teknikleri ile çözümlenmesi olanaklı değildir. Yönetim uygulamaları ve teknikleri değişik durum ve koşullara göre farklılık gösterecektir. Şu halde durumsallık yaklaşımı denildiğinde; örgüt yönetiminde her farklı durumda geçerli genel (evrensel) ilkeler olmadığı anlaşılır. </a:t>
            </a:r>
          </a:p>
        </p:txBody>
      </p:sp>
    </p:spTree>
    <p:extLst>
      <p:ext uri="{BB962C8B-B14F-4D97-AF65-F5344CB8AC3E}">
        <p14:creationId xmlns:p14="http://schemas.microsoft.com/office/powerpoint/2010/main" val="38068740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Başlık 1"/>
          <p:cNvSpPr>
            <a:spLocks noGrp="1"/>
          </p:cNvSpPr>
          <p:nvPr>
            <p:ph type="title"/>
          </p:nvPr>
        </p:nvSpPr>
        <p:spPr/>
        <p:txBody>
          <a:bodyPr/>
          <a:lstStyle/>
          <a:p>
            <a:r>
              <a:rPr lang="tr-TR" dirty="0" smtClean="0">
                <a:solidFill>
                  <a:srgbClr val="FF0000"/>
                </a:solidFill>
                <a:latin typeface="+mn-lt"/>
              </a:rPr>
              <a:t>3- Kantitatif Yönetim Yaklaşımı</a:t>
            </a:r>
          </a:p>
        </p:txBody>
      </p:sp>
      <p:sp>
        <p:nvSpPr>
          <p:cNvPr id="146434" name="İçerik Yer Tutucusu 2"/>
          <p:cNvSpPr>
            <a:spLocks noGrp="1"/>
          </p:cNvSpPr>
          <p:nvPr>
            <p:ph idx="1"/>
          </p:nvPr>
        </p:nvSpPr>
        <p:spPr/>
        <p:txBody>
          <a:bodyPr>
            <a:normAutofit/>
          </a:bodyPr>
          <a:lstStyle/>
          <a:p>
            <a:pPr algn="just"/>
            <a:r>
              <a:rPr lang="tr-TR" sz="2400" dirty="0"/>
              <a:t>Kantitatif yönetim yaklaşımı II. Dünya Savaşı sırasında yaşam bulmuştur. Bu savaş sırasında İngiliz ve Amerikan silahlı kuvvetleri savaşa ayrılan kaynakların daha etkin biçimde kullanılması ya da yönetilmesi amacıyla kantitatif tekniklerden yararlanmışlardır. </a:t>
            </a:r>
          </a:p>
          <a:p>
            <a:pPr algn="just"/>
            <a:r>
              <a:rPr lang="tr-TR" sz="2400" dirty="0"/>
              <a:t>Kantitatif yönetim yaklaşımı matematik, istatistik ve bilgi işlem disiplinlerinin rasyonel karar vermede ve örgüt etkinliğini artırmada Yönetim Bilimi (</a:t>
            </a:r>
            <a:r>
              <a:rPr lang="tr-TR" sz="2400" dirty="0" err="1"/>
              <a:t>Management</a:t>
            </a:r>
            <a:r>
              <a:rPr lang="tr-TR" sz="2400" dirty="0"/>
              <a:t> </a:t>
            </a:r>
            <a:r>
              <a:rPr lang="tr-TR" sz="2400" dirty="0" err="1"/>
              <a:t>Science</a:t>
            </a:r>
            <a:r>
              <a:rPr lang="tr-TR" sz="2400" dirty="0"/>
              <a:t>), Üretim/İşlemler Yönetimi ((</a:t>
            </a:r>
            <a:r>
              <a:rPr lang="tr-TR" sz="2400" dirty="0" err="1"/>
              <a:t>Production</a:t>
            </a:r>
            <a:r>
              <a:rPr lang="tr-TR" sz="2400" dirty="0"/>
              <a:t>)/ </a:t>
            </a:r>
            <a:r>
              <a:rPr lang="tr-TR" sz="2400" dirty="0" err="1"/>
              <a:t>Operations</a:t>
            </a:r>
            <a:r>
              <a:rPr lang="tr-TR" sz="2400" dirty="0"/>
              <a:t> </a:t>
            </a:r>
            <a:r>
              <a:rPr lang="tr-TR" sz="2400" dirty="0" err="1"/>
              <a:t>Management</a:t>
            </a:r>
            <a:r>
              <a:rPr lang="tr-TR" sz="2400" dirty="0"/>
              <a:t>) ve Yönetim Bileşim Sistemleri (</a:t>
            </a:r>
            <a:r>
              <a:rPr lang="tr-TR" sz="2400" dirty="0" err="1"/>
              <a:t>Management</a:t>
            </a:r>
            <a:r>
              <a:rPr lang="tr-TR" sz="2400" dirty="0"/>
              <a:t> </a:t>
            </a:r>
            <a:r>
              <a:rPr lang="tr-TR" sz="2400" dirty="0" err="1"/>
              <a:t>Information</a:t>
            </a:r>
            <a:r>
              <a:rPr lang="tr-TR" sz="2400" dirty="0"/>
              <a:t> </a:t>
            </a:r>
            <a:r>
              <a:rPr lang="tr-TR" sz="2400" dirty="0" err="1"/>
              <a:t>Systems</a:t>
            </a:r>
            <a:r>
              <a:rPr lang="tr-TR" sz="2400" dirty="0"/>
              <a:t>) </a:t>
            </a:r>
            <a:r>
              <a:rPr lang="ja-JP" altLang="tr-TR" sz="2400" dirty="0"/>
              <a:t>‘</a:t>
            </a:r>
            <a:r>
              <a:rPr lang="tr-TR" altLang="ja-JP" sz="2400" dirty="0"/>
              <a:t>dan oluşmaktadır.  </a:t>
            </a:r>
            <a:endParaRPr lang="tr-TR" sz="2400" dirty="0"/>
          </a:p>
        </p:txBody>
      </p:sp>
    </p:spTree>
    <p:extLst>
      <p:ext uri="{BB962C8B-B14F-4D97-AF65-F5344CB8AC3E}">
        <p14:creationId xmlns:p14="http://schemas.microsoft.com/office/powerpoint/2010/main" val="1108314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Başlık 1"/>
          <p:cNvSpPr>
            <a:spLocks noGrp="1"/>
          </p:cNvSpPr>
          <p:nvPr>
            <p:ph type="title"/>
          </p:nvPr>
        </p:nvSpPr>
        <p:spPr>
          <a:xfrm>
            <a:off x="2279576" y="116632"/>
            <a:ext cx="7772400" cy="1143000"/>
          </a:xfrm>
        </p:spPr>
        <p:txBody>
          <a:bodyPr/>
          <a:lstStyle/>
          <a:p>
            <a:r>
              <a:rPr lang="tr-TR" sz="3600" b="1" dirty="0">
                <a:solidFill>
                  <a:srgbClr val="FF0000"/>
                </a:solidFill>
                <a:latin typeface="+mn-lt"/>
              </a:rPr>
              <a:t>Yönetim Bilimi (Yöneylem Araştırması)</a:t>
            </a:r>
          </a:p>
        </p:txBody>
      </p:sp>
      <p:sp>
        <p:nvSpPr>
          <p:cNvPr id="147458" name="İçerik Yer Tutucusu 2"/>
          <p:cNvSpPr>
            <a:spLocks noGrp="1"/>
          </p:cNvSpPr>
          <p:nvPr>
            <p:ph idx="1"/>
          </p:nvPr>
        </p:nvSpPr>
        <p:spPr>
          <a:xfrm>
            <a:off x="2063552" y="1124744"/>
            <a:ext cx="7988424" cy="5507550"/>
          </a:xfrm>
        </p:spPr>
        <p:txBody>
          <a:bodyPr>
            <a:normAutofit/>
          </a:bodyPr>
          <a:lstStyle/>
          <a:p>
            <a:pPr algn="just"/>
            <a:r>
              <a:rPr lang="tr-TR" sz="2000" dirty="0"/>
              <a:t>Yönetim Bilimi, </a:t>
            </a:r>
            <a:r>
              <a:rPr lang="tr-TR" sz="2000" dirty="0" err="1"/>
              <a:t>istatiksel</a:t>
            </a:r>
            <a:r>
              <a:rPr lang="tr-TR" sz="2000" dirty="0"/>
              <a:t> yöntemler ve matematiksel modellerden yararlanılarak değişik alanlarda yönetimin etkinliğinin arttırılmasını amaçlar. Yönetim bilimi aynı zamanda Yöneylem Araştırması (</a:t>
            </a:r>
            <a:r>
              <a:rPr lang="tr-TR" sz="2000" dirty="0" err="1"/>
              <a:t>Operations</a:t>
            </a:r>
            <a:r>
              <a:rPr lang="tr-TR" sz="2000" dirty="0"/>
              <a:t> </a:t>
            </a:r>
            <a:r>
              <a:rPr lang="tr-TR" sz="2000" dirty="0" err="1"/>
              <a:t>Research</a:t>
            </a:r>
            <a:r>
              <a:rPr lang="tr-TR" sz="2000" dirty="0"/>
              <a:t>) olarak da bilinir. Bilgisayar kullanımının gittikçe yaygınlaşması, matematiksel model ve </a:t>
            </a:r>
            <a:r>
              <a:rPr lang="tr-TR" sz="2000" dirty="0" err="1"/>
              <a:t>istatiksel</a:t>
            </a:r>
            <a:r>
              <a:rPr lang="tr-TR" sz="2000" dirty="0"/>
              <a:t> tekniklerin örgüt yönetiminde kullanılma olanağını ciddi boyutlarda arttırmıştır.</a:t>
            </a:r>
          </a:p>
          <a:p>
            <a:pPr algn="just"/>
            <a:r>
              <a:rPr lang="tr-TR" sz="2000" dirty="0"/>
              <a:t>Yönetim biliminde kullanılan başlıca teknikler, diğer bir deyişle başlıca yöneylem araştırması teknikleri, doğrusal programlama, kuyruk (</a:t>
            </a:r>
            <a:r>
              <a:rPr lang="tr-TR" sz="2000" dirty="0" err="1"/>
              <a:t>queuing</a:t>
            </a:r>
            <a:r>
              <a:rPr lang="tr-TR" sz="2000" dirty="0"/>
              <a:t>) ya da bekleme hattı (</a:t>
            </a:r>
            <a:r>
              <a:rPr lang="tr-TR" sz="2000" dirty="0" err="1"/>
              <a:t>waiting</a:t>
            </a:r>
            <a:r>
              <a:rPr lang="tr-TR" sz="2000" dirty="0"/>
              <a:t>-</a:t>
            </a:r>
            <a:r>
              <a:rPr lang="tr-TR" sz="2000" dirty="0" err="1"/>
              <a:t>line</a:t>
            </a:r>
            <a:r>
              <a:rPr lang="tr-TR" sz="2000" dirty="0"/>
              <a:t>) kuramları ve dinamik programlamadan oluşur. </a:t>
            </a:r>
          </a:p>
          <a:p>
            <a:pPr algn="just"/>
            <a:r>
              <a:rPr lang="tr-TR" sz="2000" dirty="0"/>
              <a:t>Üretim/İşlemler Yönetimi</a:t>
            </a:r>
          </a:p>
          <a:p>
            <a:pPr algn="just"/>
            <a:r>
              <a:rPr lang="tr-TR" sz="2000" dirty="0"/>
              <a:t>Örgütte mal ve hizmetlerin üretim ve dağıtımı yönetimini kapsayan bir alan ya da disiplindir. Bu disiplin içine giren başlıca konular arasında envanter yönetimi, iç programlama, üretim planlaması, kuruluş yeri seçimi ve iş yeri düzeni, ürün tasarımı ve kalite güvencesi konuları sayılabilir. Bu disiplinde kullanılan başlıca kantitatif teknikler; </a:t>
            </a:r>
            <a:r>
              <a:rPr lang="tr-TR" sz="2000" dirty="0" err="1"/>
              <a:t>tahminleme</a:t>
            </a:r>
            <a:r>
              <a:rPr lang="tr-TR" sz="2000" dirty="0"/>
              <a:t>, (</a:t>
            </a:r>
            <a:r>
              <a:rPr lang="tr-TR" sz="2000" dirty="0" err="1"/>
              <a:t>örgörümleme</a:t>
            </a:r>
            <a:r>
              <a:rPr lang="tr-TR" sz="2000" dirty="0"/>
              <a:t>), ağ analizi (şebeke) modelleri, </a:t>
            </a:r>
            <a:r>
              <a:rPr lang="tr-TR" sz="2000" dirty="0" err="1"/>
              <a:t>istatiksel</a:t>
            </a:r>
            <a:r>
              <a:rPr lang="tr-TR" sz="2000" dirty="0"/>
              <a:t> kalite kontrol yöntemleri ve proje yönetiminden oluşur.</a:t>
            </a:r>
          </a:p>
        </p:txBody>
      </p:sp>
    </p:spTree>
    <p:extLst>
      <p:ext uri="{BB962C8B-B14F-4D97-AF65-F5344CB8AC3E}">
        <p14:creationId xmlns:p14="http://schemas.microsoft.com/office/powerpoint/2010/main" val="1473241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1367</Words>
  <Application>Microsoft Office PowerPoint</Application>
  <PresentationFormat>Geniş ekran</PresentationFormat>
  <Paragraphs>87</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ＭＳ Ｐゴシック</vt:lpstr>
      <vt:lpstr>ＭＳ Ｐゴシック</vt:lpstr>
      <vt:lpstr>Arial</vt:lpstr>
      <vt:lpstr>Calibri</vt:lpstr>
      <vt:lpstr>Calibri Light</vt:lpstr>
      <vt:lpstr>Office Teması</vt:lpstr>
      <vt:lpstr>ÇAĞDAŞ YÖNETİM ANLAYIŞI</vt:lpstr>
      <vt:lpstr>1- Sistem Kuramı Yaklaşımı</vt:lpstr>
      <vt:lpstr>PowerPoint Sunusu</vt:lpstr>
      <vt:lpstr>PowerPoint Sunusu</vt:lpstr>
      <vt:lpstr>PowerPoint Sunusu</vt:lpstr>
      <vt:lpstr>PowerPoint Sunusu</vt:lpstr>
      <vt:lpstr>2- Durumsallık Yaklaşımı</vt:lpstr>
      <vt:lpstr>3- Kantitatif Yönetim Yaklaşımı</vt:lpstr>
      <vt:lpstr>Yönetim Bilimi (Yöneylem Araştırması)</vt:lpstr>
      <vt:lpstr>Yönetim Bilişim (Bilgi Sistemleri)</vt:lpstr>
      <vt:lpstr>Z Kuramsal Yönetiminin Nitelikleri</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ÇAĞDAŞ YÖNETİM ANLAYIŞI</dc:title>
  <dc:creator>Arzu Gökdai</dc:creator>
  <cp:lastModifiedBy>Arzu Gökdai</cp:lastModifiedBy>
  <cp:revision>2</cp:revision>
  <dcterms:created xsi:type="dcterms:W3CDTF">2017-11-03T11:06:10Z</dcterms:created>
  <dcterms:modified xsi:type="dcterms:W3CDTF">2017-11-03T11:06:59Z</dcterms:modified>
</cp:coreProperties>
</file>