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98" r:id="rId3"/>
    <p:sldId id="299" r:id="rId4"/>
    <p:sldId id="300" r:id="rId5"/>
    <p:sldId id="301" r:id="rId6"/>
    <p:sldId id="302" r:id="rId7"/>
    <p:sldId id="303" r:id="rId8"/>
    <p:sldId id="314" r:id="rId9"/>
    <p:sldId id="322" r:id="rId10"/>
    <p:sldId id="323" r:id="rId11"/>
    <p:sldId id="324" r:id="rId12"/>
    <p:sldId id="325" r:id="rId13"/>
    <p:sldId id="326" r:id="rId14"/>
    <p:sldId id="304" r:id="rId15"/>
    <p:sldId id="305" r:id="rId16"/>
    <p:sldId id="327"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29"/>
  </p:normalViewPr>
  <p:slideViewPr>
    <p:cSldViewPr snapToGrid="0" snapToObjects="1">
      <p:cViewPr varScale="1">
        <p:scale>
          <a:sx n="109" d="100"/>
          <a:sy n="109" d="100"/>
        </p:scale>
        <p:origin x="6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814E89-0031-A543-8EE7-ED71508CE1D7}" type="datetimeFigureOut">
              <a:rPr lang="tr-TR" smtClean="0"/>
              <a:t>8.05.2020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05B097-6AF8-C245-A233-8FA6E3E8E5B0}" type="slidenum">
              <a:rPr lang="tr-TR" smtClean="0"/>
              <a:t>‹#›</a:t>
            </a:fld>
            <a:endParaRPr lang="tr-TR"/>
          </a:p>
        </p:txBody>
      </p:sp>
    </p:spTree>
    <p:extLst>
      <p:ext uri="{BB962C8B-B14F-4D97-AF65-F5344CB8AC3E}">
        <p14:creationId xmlns:p14="http://schemas.microsoft.com/office/powerpoint/2010/main" val="3003454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a:extLst>
              <a:ext uri="{FF2B5EF4-FFF2-40B4-BE49-F238E27FC236}">
                <a16:creationId xmlns:a16="http://schemas.microsoft.com/office/drawing/2014/main" id="{0D3CAA0B-40B3-6E4B-BE32-90A89C836C3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97D8D2A-E83C-9749-9E07-E37AB155FC29}" type="slidenum">
              <a:rPr lang="tr-TR" altLang="tr-TR" smtClean="0"/>
              <a:pPr>
                <a:spcBef>
                  <a:spcPct val="0"/>
                </a:spcBef>
              </a:pPr>
              <a:t>2</a:t>
            </a:fld>
            <a:endParaRPr lang="tr-TR" altLang="tr-TR"/>
          </a:p>
        </p:txBody>
      </p:sp>
      <p:sp>
        <p:nvSpPr>
          <p:cNvPr id="48130" name="Rectangle 2">
            <a:extLst>
              <a:ext uri="{FF2B5EF4-FFF2-40B4-BE49-F238E27FC236}">
                <a16:creationId xmlns:a16="http://schemas.microsoft.com/office/drawing/2014/main" id="{C2F18ABD-4E3C-0643-8B34-9E4D1CD4ADBC}"/>
              </a:ext>
            </a:extLst>
          </p:cNvPr>
          <p:cNvSpPr>
            <a:spLocks noRot="1" noChangeArrowheads="1" noTextEdit="1"/>
          </p:cNvSpPr>
          <p:nvPr>
            <p:ph type="sldImg"/>
          </p:nvPr>
        </p:nvSpPr>
        <p:spPr>
          <a:ln/>
        </p:spPr>
      </p:sp>
      <p:sp>
        <p:nvSpPr>
          <p:cNvPr id="48131" name="Rectangle 3">
            <a:extLst>
              <a:ext uri="{FF2B5EF4-FFF2-40B4-BE49-F238E27FC236}">
                <a16:creationId xmlns:a16="http://schemas.microsoft.com/office/drawing/2014/main" id="{0895AC1D-A6BC-E548-A11B-F11C7A98F90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9559165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a:extLst>
              <a:ext uri="{FF2B5EF4-FFF2-40B4-BE49-F238E27FC236}">
                <a16:creationId xmlns:a16="http://schemas.microsoft.com/office/drawing/2014/main" id="{B99649B2-9B2D-3741-AC6D-EF9308FF80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523CEA6-504F-E04E-B73F-765864A87C04}" type="slidenum">
              <a:rPr lang="tr-TR" altLang="tr-TR" smtClean="0"/>
              <a:pPr>
                <a:spcBef>
                  <a:spcPct val="0"/>
                </a:spcBef>
              </a:pPr>
              <a:t>11</a:t>
            </a:fld>
            <a:endParaRPr lang="tr-TR" altLang="tr-TR"/>
          </a:p>
        </p:txBody>
      </p:sp>
      <p:sp>
        <p:nvSpPr>
          <p:cNvPr id="66562" name="Rectangle 2">
            <a:extLst>
              <a:ext uri="{FF2B5EF4-FFF2-40B4-BE49-F238E27FC236}">
                <a16:creationId xmlns:a16="http://schemas.microsoft.com/office/drawing/2014/main" id="{3E6B0A57-74B4-744D-B966-B8E756B0D83B}"/>
              </a:ext>
            </a:extLst>
          </p:cNvPr>
          <p:cNvSpPr>
            <a:spLocks noRot="1" noChangeArrowheads="1" noTextEdit="1"/>
          </p:cNvSpPr>
          <p:nvPr>
            <p:ph type="sldImg"/>
          </p:nvPr>
        </p:nvSpPr>
        <p:spPr>
          <a:ln/>
        </p:spPr>
      </p:sp>
      <p:sp>
        <p:nvSpPr>
          <p:cNvPr id="66563" name="Rectangle 3">
            <a:extLst>
              <a:ext uri="{FF2B5EF4-FFF2-40B4-BE49-F238E27FC236}">
                <a16:creationId xmlns:a16="http://schemas.microsoft.com/office/drawing/2014/main" id="{6F32127A-AC43-8942-9516-5CEAAD2531D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10954011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7">
            <a:extLst>
              <a:ext uri="{FF2B5EF4-FFF2-40B4-BE49-F238E27FC236}">
                <a16:creationId xmlns:a16="http://schemas.microsoft.com/office/drawing/2014/main" id="{0509776D-72D1-2649-B04C-A216A9C3349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CC6DCA7-D080-284C-99D3-54BF7EE9DBE4}" type="slidenum">
              <a:rPr lang="tr-TR" altLang="tr-TR" smtClean="0"/>
              <a:pPr>
                <a:spcBef>
                  <a:spcPct val="0"/>
                </a:spcBef>
              </a:pPr>
              <a:t>12</a:t>
            </a:fld>
            <a:endParaRPr lang="tr-TR" altLang="tr-TR"/>
          </a:p>
        </p:txBody>
      </p:sp>
      <p:sp>
        <p:nvSpPr>
          <p:cNvPr id="68610" name="Rectangle 2">
            <a:extLst>
              <a:ext uri="{FF2B5EF4-FFF2-40B4-BE49-F238E27FC236}">
                <a16:creationId xmlns:a16="http://schemas.microsoft.com/office/drawing/2014/main" id="{3A53A40F-4B33-6A43-979E-2C8F706B6C44}"/>
              </a:ext>
            </a:extLst>
          </p:cNvPr>
          <p:cNvSpPr>
            <a:spLocks noRot="1" noChangeArrowheads="1" noTextEdit="1"/>
          </p:cNvSpPr>
          <p:nvPr>
            <p:ph type="sldImg"/>
          </p:nvPr>
        </p:nvSpPr>
        <p:spPr>
          <a:ln/>
        </p:spPr>
      </p:sp>
      <p:sp>
        <p:nvSpPr>
          <p:cNvPr id="68611" name="Rectangle 3">
            <a:extLst>
              <a:ext uri="{FF2B5EF4-FFF2-40B4-BE49-F238E27FC236}">
                <a16:creationId xmlns:a16="http://schemas.microsoft.com/office/drawing/2014/main" id="{BEB56ADC-DA81-D94C-981A-51A22905721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29370410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7">
            <a:extLst>
              <a:ext uri="{FF2B5EF4-FFF2-40B4-BE49-F238E27FC236}">
                <a16:creationId xmlns:a16="http://schemas.microsoft.com/office/drawing/2014/main" id="{EC362E1D-5A64-F146-BA31-032C006F4AA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0FA96F2-B901-744F-986D-199AE1BA74B0}" type="slidenum">
              <a:rPr lang="tr-TR" altLang="tr-TR" smtClean="0"/>
              <a:pPr>
                <a:spcBef>
                  <a:spcPct val="0"/>
                </a:spcBef>
              </a:pPr>
              <a:t>13</a:t>
            </a:fld>
            <a:endParaRPr lang="tr-TR" altLang="tr-TR"/>
          </a:p>
        </p:txBody>
      </p:sp>
      <p:sp>
        <p:nvSpPr>
          <p:cNvPr id="70658" name="Rectangle 2">
            <a:extLst>
              <a:ext uri="{FF2B5EF4-FFF2-40B4-BE49-F238E27FC236}">
                <a16:creationId xmlns:a16="http://schemas.microsoft.com/office/drawing/2014/main" id="{AD639162-2E4F-9746-8AA8-D2D5AF9E1DB9}"/>
              </a:ext>
            </a:extLst>
          </p:cNvPr>
          <p:cNvSpPr>
            <a:spLocks noRot="1" noChangeArrowheads="1" noTextEdit="1"/>
          </p:cNvSpPr>
          <p:nvPr>
            <p:ph type="sldImg"/>
          </p:nvPr>
        </p:nvSpPr>
        <p:spPr>
          <a:ln/>
        </p:spPr>
      </p:sp>
      <p:sp>
        <p:nvSpPr>
          <p:cNvPr id="70659" name="Rectangle 3">
            <a:extLst>
              <a:ext uri="{FF2B5EF4-FFF2-40B4-BE49-F238E27FC236}">
                <a16:creationId xmlns:a16="http://schemas.microsoft.com/office/drawing/2014/main" id="{B0906245-93E6-9947-93C8-BC3966CBE00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32628627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7">
            <a:extLst>
              <a:ext uri="{FF2B5EF4-FFF2-40B4-BE49-F238E27FC236}">
                <a16:creationId xmlns:a16="http://schemas.microsoft.com/office/drawing/2014/main" id="{11819B01-E18F-BF45-92C6-B12AD1C8FE3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C2ABF93-CFAF-1E49-BD28-07C883730066}" type="slidenum">
              <a:rPr lang="tr-TR" altLang="tr-TR" smtClean="0"/>
              <a:pPr>
                <a:spcBef>
                  <a:spcPct val="0"/>
                </a:spcBef>
              </a:pPr>
              <a:t>14</a:t>
            </a:fld>
            <a:endParaRPr lang="tr-TR" altLang="tr-TR"/>
          </a:p>
        </p:txBody>
      </p:sp>
      <p:sp>
        <p:nvSpPr>
          <p:cNvPr id="72706" name="Rectangle 2">
            <a:extLst>
              <a:ext uri="{FF2B5EF4-FFF2-40B4-BE49-F238E27FC236}">
                <a16:creationId xmlns:a16="http://schemas.microsoft.com/office/drawing/2014/main" id="{8D7472B1-532F-344E-AA5B-DAD14F4301A3}"/>
              </a:ext>
            </a:extLst>
          </p:cNvPr>
          <p:cNvSpPr>
            <a:spLocks noRot="1" noChangeArrowheads="1" noTextEdit="1"/>
          </p:cNvSpPr>
          <p:nvPr>
            <p:ph type="sldImg"/>
          </p:nvPr>
        </p:nvSpPr>
        <p:spPr>
          <a:ln/>
        </p:spPr>
      </p:sp>
      <p:sp>
        <p:nvSpPr>
          <p:cNvPr id="72707" name="Rectangle 3">
            <a:extLst>
              <a:ext uri="{FF2B5EF4-FFF2-40B4-BE49-F238E27FC236}">
                <a16:creationId xmlns:a16="http://schemas.microsoft.com/office/drawing/2014/main" id="{6E675CD9-02B6-A948-83DB-54D65291A63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15051543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7">
            <a:extLst>
              <a:ext uri="{FF2B5EF4-FFF2-40B4-BE49-F238E27FC236}">
                <a16:creationId xmlns:a16="http://schemas.microsoft.com/office/drawing/2014/main" id="{AF80C0A6-7C12-8145-91DF-CD6934EFDAF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051F7B6-84A0-6541-B81D-5E391F6C9554}" type="slidenum">
              <a:rPr lang="tr-TR" altLang="tr-TR" smtClean="0"/>
              <a:pPr>
                <a:spcBef>
                  <a:spcPct val="0"/>
                </a:spcBef>
              </a:pPr>
              <a:t>15</a:t>
            </a:fld>
            <a:endParaRPr lang="tr-TR" altLang="tr-TR"/>
          </a:p>
        </p:txBody>
      </p:sp>
      <p:sp>
        <p:nvSpPr>
          <p:cNvPr id="74754" name="Rectangle 2">
            <a:extLst>
              <a:ext uri="{FF2B5EF4-FFF2-40B4-BE49-F238E27FC236}">
                <a16:creationId xmlns:a16="http://schemas.microsoft.com/office/drawing/2014/main" id="{F2C4017A-4215-8F40-934D-5B9F217AE710}"/>
              </a:ext>
            </a:extLst>
          </p:cNvPr>
          <p:cNvSpPr>
            <a:spLocks noRot="1" noChangeArrowheads="1" noTextEdit="1"/>
          </p:cNvSpPr>
          <p:nvPr>
            <p:ph type="sldImg"/>
          </p:nvPr>
        </p:nvSpPr>
        <p:spPr>
          <a:ln/>
        </p:spPr>
      </p:sp>
      <p:sp>
        <p:nvSpPr>
          <p:cNvPr id="74755" name="Rectangle 3">
            <a:extLst>
              <a:ext uri="{FF2B5EF4-FFF2-40B4-BE49-F238E27FC236}">
                <a16:creationId xmlns:a16="http://schemas.microsoft.com/office/drawing/2014/main" id="{B40F7684-1398-BC42-AC6A-9A7DB3C8752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1382588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7">
            <a:extLst>
              <a:ext uri="{FF2B5EF4-FFF2-40B4-BE49-F238E27FC236}">
                <a16:creationId xmlns:a16="http://schemas.microsoft.com/office/drawing/2014/main" id="{D4983642-A3F5-6C42-8272-BF8917FC54C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532125A-6CE2-094E-9C0B-57284A4B30DF}" type="slidenum">
              <a:rPr lang="tr-TR" altLang="tr-TR" smtClean="0"/>
              <a:pPr>
                <a:spcBef>
                  <a:spcPct val="0"/>
                </a:spcBef>
              </a:pPr>
              <a:t>3</a:t>
            </a:fld>
            <a:endParaRPr lang="tr-TR" altLang="tr-TR"/>
          </a:p>
        </p:txBody>
      </p:sp>
      <p:sp>
        <p:nvSpPr>
          <p:cNvPr id="50178" name="Rectangle 2">
            <a:extLst>
              <a:ext uri="{FF2B5EF4-FFF2-40B4-BE49-F238E27FC236}">
                <a16:creationId xmlns:a16="http://schemas.microsoft.com/office/drawing/2014/main" id="{B02C388B-67C0-3F4D-AC8A-4212DC99E7CF}"/>
              </a:ext>
            </a:extLst>
          </p:cNvPr>
          <p:cNvSpPr>
            <a:spLocks noRot="1" noChangeArrowheads="1" noTextEdit="1"/>
          </p:cNvSpPr>
          <p:nvPr>
            <p:ph type="sldImg"/>
          </p:nvPr>
        </p:nvSpPr>
        <p:spPr>
          <a:ln/>
        </p:spPr>
      </p:sp>
      <p:sp>
        <p:nvSpPr>
          <p:cNvPr id="50179" name="Rectangle 3">
            <a:extLst>
              <a:ext uri="{FF2B5EF4-FFF2-40B4-BE49-F238E27FC236}">
                <a16:creationId xmlns:a16="http://schemas.microsoft.com/office/drawing/2014/main" id="{B2B0B94D-CCDE-2E44-9211-3E405D7743B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25352439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7">
            <a:extLst>
              <a:ext uri="{FF2B5EF4-FFF2-40B4-BE49-F238E27FC236}">
                <a16:creationId xmlns:a16="http://schemas.microsoft.com/office/drawing/2014/main" id="{36013534-D97A-A540-A812-2C0D90D865A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B9FE93D-20CC-984D-ACEA-653559215821}" type="slidenum">
              <a:rPr lang="tr-TR" altLang="tr-TR" smtClean="0"/>
              <a:pPr>
                <a:spcBef>
                  <a:spcPct val="0"/>
                </a:spcBef>
              </a:pPr>
              <a:t>4</a:t>
            </a:fld>
            <a:endParaRPr lang="tr-TR" altLang="tr-TR"/>
          </a:p>
        </p:txBody>
      </p:sp>
      <p:sp>
        <p:nvSpPr>
          <p:cNvPr id="52226" name="Rectangle 2">
            <a:extLst>
              <a:ext uri="{FF2B5EF4-FFF2-40B4-BE49-F238E27FC236}">
                <a16:creationId xmlns:a16="http://schemas.microsoft.com/office/drawing/2014/main" id="{763B1F30-E64B-3641-816E-2DD3F904429C}"/>
              </a:ext>
            </a:extLst>
          </p:cNvPr>
          <p:cNvSpPr>
            <a:spLocks noRot="1" noChangeArrowheads="1" noTextEdit="1"/>
          </p:cNvSpPr>
          <p:nvPr>
            <p:ph type="sldImg"/>
          </p:nvPr>
        </p:nvSpPr>
        <p:spPr>
          <a:ln/>
        </p:spPr>
      </p:sp>
      <p:sp>
        <p:nvSpPr>
          <p:cNvPr id="52227" name="Rectangle 3">
            <a:extLst>
              <a:ext uri="{FF2B5EF4-FFF2-40B4-BE49-F238E27FC236}">
                <a16:creationId xmlns:a16="http://schemas.microsoft.com/office/drawing/2014/main" id="{10BBA533-44C0-914F-98E9-96EF9FDF4A9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21711097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7">
            <a:extLst>
              <a:ext uri="{FF2B5EF4-FFF2-40B4-BE49-F238E27FC236}">
                <a16:creationId xmlns:a16="http://schemas.microsoft.com/office/drawing/2014/main" id="{477BB2CF-0A63-1B4D-B2B8-825C5ADDD6D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872140F-FB61-874D-9CB4-15678CF749A3}" type="slidenum">
              <a:rPr lang="tr-TR" altLang="tr-TR" smtClean="0"/>
              <a:pPr>
                <a:spcBef>
                  <a:spcPct val="0"/>
                </a:spcBef>
              </a:pPr>
              <a:t>5</a:t>
            </a:fld>
            <a:endParaRPr lang="tr-TR" altLang="tr-TR"/>
          </a:p>
        </p:txBody>
      </p:sp>
      <p:sp>
        <p:nvSpPr>
          <p:cNvPr id="54274" name="Rectangle 2">
            <a:extLst>
              <a:ext uri="{FF2B5EF4-FFF2-40B4-BE49-F238E27FC236}">
                <a16:creationId xmlns:a16="http://schemas.microsoft.com/office/drawing/2014/main" id="{ADA67164-A425-0B40-95F7-2D600AC9E34D}"/>
              </a:ext>
            </a:extLst>
          </p:cNvPr>
          <p:cNvSpPr>
            <a:spLocks noRot="1" noChangeArrowheads="1" noTextEdit="1"/>
          </p:cNvSpPr>
          <p:nvPr>
            <p:ph type="sldImg"/>
          </p:nvPr>
        </p:nvSpPr>
        <p:spPr>
          <a:ln/>
        </p:spPr>
      </p:sp>
      <p:sp>
        <p:nvSpPr>
          <p:cNvPr id="54275" name="Rectangle 3">
            <a:extLst>
              <a:ext uri="{FF2B5EF4-FFF2-40B4-BE49-F238E27FC236}">
                <a16:creationId xmlns:a16="http://schemas.microsoft.com/office/drawing/2014/main" id="{10EA5BDE-F747-B040-B2C3-D2D26FE21CA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27164763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7">
            <a:extLst>
              <a:ext uri="{FF2B5EF4-FFF2-40B4-BE49-F238E27FC236}">
                <a16:creationId xmlns:a16="http://schemas.microsoft.com/office/drawing/2014/main" id="{50200E17-09EA-474C-AD48-75C8928CADD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5D57FFB-A937-3944-9F49-545298DAD6D1}" type="slidenum">
              <a:rPr lang="tr-TR" altLang="tr-TR" smtClean="0"/>
              <a:pPr>
                <a:spcBef>
                  <a:spcPct val="0"/>
                </a:spcBef>
              </a:pPr>
              <a:t>6</a:t>
            </a:fld>
            <a:endParaRPr lang="tr-TR" altLang="tr-TR"/>
          </a:p>
        </p:txBody>
      </p:sp>
      <p:sp>
        <p:nvSpPr>
          <p:cNvPr id="56322" name="Rectangle 2">
            <a:extLst>
              <a:ext uri="{FF2B5EF4-FFF2-40B4-BE49-F238E27FC236}">
                <a16:creationId xmlns:a16="http://schemas.microsoft.com/office/drawing/2014/main" id="{269C38BA-8312-604B-9846-8523916404F6}"/>
              </a:ext>
            </a:extLst>
          </p:cNvPr>
          <p:cNvSpPr>
            <a:spLocks noRot="1" noChangeArrowheads="1" noTextEdit="1"/>
          </p:cNvSpPr>
          <p:nvPr>
            <p:ph type="sldImg"/>
          </p:nvPr>
        </p:nvSpPr>
        <p:spPr>
          <a:ln/>
        </p:spPr>
      </p:sp>
      <p:sp>
        <p:nvSpPr>
          <p:cNvPr id="56323" name="Rectangle 3">
            <a:extLst>
              <a:ext uri="{FF2B5EF4-FFF2-40B4-BE49-F238E27FC236}">
                <a16:creationId xmlns:a16="http://schemas.microsoft.com/office/drawing/2014/main" id="{0CBB622B-B737-C742-8B14-84EAD95AD8F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22072262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7">
            <a:extLst>
              <a:ext uri="{FF2B5EF4-FFF2-40B4-BE49-F238E27FC236}">
                <a16:creationId xmlns:a16="http://schemas.microsoft.com/office/drawing/2014/main" id="{CB4856B1-CAC4-9640-A885-B99F144D82B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01E26FA-44F0-1140-9647-DFCFC6F83708}" type="slidenum">
              <a:rPr lang="tr-TR" altLang="tr-TR" smtClean="0"/>
              <a:pPr>
                <a:spcBef>
                  <a:spcPct val="0"/>
                </a:spcBef>
              </a:pPr>
              <a:t>7</a:t>
            </a:fld>
            <a:endParaRPr lang="tr-TR" altLang="tr-TR"/>
          </a:p>
        </p:txBody>
      </p:sp>
      <p:sp>
        <p:nvSpPr>
          <p:cNvPr id="58370" name="Rectangle 2">
            <a:extLst>
              <a:ext uri="{FF2B5EF4-FFF2-40B4-BE49-F238E27FC236}">
                <a16:creationId xmlns:a16="http://schemas.microsoft.com/office/drawing/2014/main" id="{12738ED2-0527-AF4E-AF51-66637DC0C96E}"/>
              </a:ext>
            </a:extLst>
          </p:cNvPr>
          <p:cNvSpPr>
            <a:spLocks noRot="1" noChangeArrowheads="1" noTextEdit="1"/>
          </p:cNvSpPr>
          <p:nvPr>
            <p:ph type="sldImg"/>
          </p:nvPr>
        </p:nvSpPr>
        <p:spPr>
          <a:ln/>
        </p:spPr>
      </p:sp>
      <p:sp>
        <p:nvSpPr>
          <p:cNvPr id="58371" name="Rectangle 3">
            <a:extLst>
              <a:ext uri="{FF2B5EF4-FFF2-40B4-BE49-F238E27FC236}">
                <a16:creationId xmlns:a16="http://schemas.microsoft.com/office/drawing/2014/main" id="{12F70C31-B0F9-FC49-AD3B-3C1CD94FB9B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39679217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7">
            <a:extLst>
              <a:ext uri="{FF2B5EF4-FFF2-40B4-BE49-F238E27FC236}">
                <a16:creationId xmlns:a16="http://schemas.microsoft.com/office/drawing/2014/main" id="{883CD3A9-E480-534F-9703-83CE230765E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7E06EBC-14CA-7042-B1E4-E5705E513637}" type="slidenum">
              <a:rPr lang="tr-TR" altLang="tr-TR" smtClean="0"/>
              <a:pPr>
                <a:spcBef>
                  <a:spcPct val="0"/>
                </a:spcBef>
              </a:pPr>
              <a:t>8</a:t>
            </a:fld>
            <a:endParaRPr lang="tr-TR" altLang="tr-TR"/>
          </a:p>
        </p:txBody>
      </p:sp>
      <p:sp>
        <p:nvSpPr>
          <p:cNvPr id="60418" name="Rectangle 2">
            <a:extLst>
              <a:ext uri="{FF2B5EF4-FFF2-40B4-BE49-F238E27FC236}">
                <a16:creationId xmlns:a16="http://schemas.microsoft.com/office/drawing/2014/main" id="{08D9E4A9-AD65-B44A-AC73-EA9AA1C66307}"/>
              </a:ext>
            </a:extLst>
          </p:cNvPr>
          <p:cNvSpPr>
            <a:spLocks noRot="1" noChangeArrowheads="1" noTextEdit="1"/>
          </p:cNvSpPr>
          <p:nvPr>
            <p:ph type="sldImg"/>
          </p:nvPr>
        </p:nvSpPr>
        <p:spPr>
          <a:ln/>
        </p:spPr>
      </p:sp>
      <p:sp>
        <p:nvSpPr>
          <p:cNvPr id="60419" name="Rectangle 3">
            <a:extLst>
              <a:ext uri="{FF2B5EF4-FFF2-40B4-BE49-F238E27FC236}">
                <a16:creationId xmlns:a16="http://schemas.microsoft.com/office/drawing/2014/main" id="{A8CC8166-89E5-B247-A874-2C2C89E94C3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17401975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7">
            <a:extLst>
              <a:ext uri="{FF2B5EF4-FFF2-40B4-BE49-F238E27FC236}">
                <a16:creationId xmlns:a16="http://schemas.microsoft.com/office/drawing/2014/main" id="{3F8A4669-6CFA-524E-AA4B-0BE33E35333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3136B3F-1C5C-5C4E-921C-22774F6739D7}" type="slidenum">
              <a:rPr lang="tr-TR" altLang="tr-TR" smtClean="0"/>
              <a:pPr>
                <a:spcBef>
                  <a:spcPct val="0"/>
                </a:spcBef>
              </a:pPr>
              <a:t>9</a:t>
            </a:fld>
            <a:endParaRPr lang="tr-TR" altLang="tr-TR"/>
          </a:p>
        </p:txBody>
      </p:sp>
      <p:sp>
        <p:nvSpPr>
          <p:cNvPr id="62466" name="Rectangle 2">
            <a:extLst>
              <a:ext uri="{FF2B5EF4-FFF2-40B4-BE49-F238E27FC236}">
                <a16:creationId xmlns:a16="http://schemas.microsoft.com/office/drawing/2014/main" id="{FEC10220-275C-8842-A6DD-C3B799D12E29}"/>
              </a:ext>
            </a:extLst>
          </p:cNvPr>
          <p:cNvSpPr>
            <a:spLocks noRot="1" noChangeArrowheads="1" noTextEdit="1"/>
          </p:cNvSpPr>
          <p:nvPr>
            <p:ph type="sldImg"/>
          </p:nvPr>
        </p:nvSpPr>
        <p:spPr>
          <a:ln/>
        </p:spPr>
      </p:sp>
      <p:sp>
        <p:nvSpPr>
          <p:cNvPr id="62467" name="Rectangle 3">
            <a:extLst>
              <a:ext uri="{FF2B5EF4-FFF2-40B4-BE49-F238E27FC236}">
                <a16:creationId xmlns:a16="http://schemas.microsoft.com/office/drawing/2014/main" id="{B68059E1-72DE-E949-81D4-5488D168812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17274988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7">
            <a:extLst>
              <a:ext uri="{FF2B5EF4-FFF2-40B4-BE49-F238E27FC236}">
                <a16:creationId xmlns:a16="http://schemas.microsoft.com/office/drawing/2014/main" id="{BCAA375F-308E-9D44-9FEF-B66AFC238FB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FC03835-90CF-0344-ADDC-9E3B09109775}" type="slidenum">
              <a:rPr lang="tr-TR" altLang="tr-TR" smtClean="0"/>
              <a:pPr>
                <a:spcBef>
                  <a:spcPct val="0"/>
                </a:spcBef>
              </a:pPr>
              <a:t>10</a:t>
            </a:fld>
            <a:endParaRPr lang="tr-TR" altLang="tr-TR"/>
          </a:p>
        </p:txBody>
      </p:sp>
      <p:sp>
        <p:nvSpPr>
          <p:cNvPr id="64514" name="Rectangle 2">
            <a:extLst>
              <a:ext uri="{FF2B5EF4-FFF2-40B4-BE49-F238E27FC236}">
                <a16:creationId xmlns:a16="http://schemas.microsoft.com/office/drawing/2014/main" id="{1D9DB6BF-9FF7-F44D-9498-7DF619AD3B4A}"/>
              </a:ext>
            </a:extLst>
          </p:cNvPr>
          <p:cNvSpPr>
            <a:spLocks noRot="1" noChangeArrowheads="1" noTextEdit="1"/>
          </p:cNvSpPr>
          <p:nvPr>
            <p:ph type="sldImg"/>
          </p:nvPr>
        </p:nvSpPr>
        <p:spPr>
          <a:ln/>
        </p:spPr>
      </p:sp>
      <p:sp>
        <p:nvSpPr>
          <p:cNvPr id="64515" name="Rectangle 3">
            <a:extLst>
              <a:ext uri="{FF2B5EF4-FFF2-40B4-BE49-F238E27FC236}">
                <a16:creationId xmlns:a16="http://schemas.microsoft.com/office/drawing/2014/main" id="{5C23EC48-D885-674A-B762-C682A02F536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3820335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21F0E2B-09C5-4A4A-BAC2-9FBF650E333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23AD468-E4C5-1F40-8819-15B542FF8A3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A346C92E-1337-104C-8DF7-29CE123996AB}"/>
              </a:ext>
            </a:extLst>
          </p:cNvPr>
          <p:cNvSpPr>
            <a:spLocks noGrp="1"/>
          </p:cNvSpPr>
          <p:nvPr>
            <p:ph type="dt" sz="half" idx="10"/>
          </p:nvPr>
        </p:nvSpPr>
        <p:spPr/>
        <p:txBody>
          <a:bodyPr/>
          <a:lstStyle/>
          <a:p>
            <a:fld id="{63A259C4-17FD-9747-B950-032412733262}" type="datetimeFigureOut">
              <a:rPr lang="tr-TR" smtClean="0"/>
              <a:t>8.05.2020</a:t>
            </a:fld>
            <a:endParaRPr lang="tr-TR"/>
          </a:p>
        </p:txBody>
      </p:sp>
      <p:sp>
        <p:nvSpPr>
          <p:cNvPr id="5" name="Alt Bilgi Yer Tutucusu 4">
            <a:extLst>
              <a:ext uri="{FF2B5EF4-FFF2-40B4-BE49-F238E27FC236}">
                <a16:creationId xmlns:a16="http://schemas.microsoft.com/office/drawing/2014/main" id="{95BDBBB1-8306-AB4B-8259-7F9358505F5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7D3D793-3025-CD49-8585-EFFE4A8AEA17}"/>
              </a:ext>
            </a:extLst>
          </p:cNvPr>
          <p:cNvSpPr>
            <a:spLocks noGrp="1"/>
          </p:cNvSpPr>
          <p:nvPr>
            <p:ph type="sldNum" sz="quarter" idx="12"/>
          </p:nvPr>
        </p:nvSpPr>
        <p:spPr/>
        <p:txBody>
          <a:bodyPr/>
          <a:lstStyle/>
          <a:p>
            <a:fld id="{1D65EDC6-35E4-1847-A650-FC5FC04F915D}" type="slidenum">
              <a:rPr lang="tr-TR" smtClean="0"/>
              <a:t>‹#›</a:t>
            </a:fld>
            <a:endParaRPr lang="tr-TR"/>
          </a:p>
        </p:txBody>
      </p:sp>
    </p:spTree>
    <p:extLst>
      <p:ext uri="{BB962C8B-B14F-4D97-AF65-F5344CB8AC3E}">
        <p14:creationId xmlns:p14="http://schemas.microsoft.com/office/powerpoint/2010/main" val="2384421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AFE49F7-5016-2641-8BA0-802AFD8B0A0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4E1DA65B-16AC-3940-8D3A-E274CD86138C}"/>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C3E6C787-7CC9-CF41-8120-BD32283AE03F}"/>
              </a:ext>
            </a:extLst>
          </p:cNvPr>
          <p:cNvSpPr>
            <a:spLocks noGrp="1"/>
          </p:cNvSpPr>
          <p:nvPr>
            <p:ph type="dt" sz="half" idx="10"/>
          </p:nvPr>
        </p:nvSpPr>
        <p:spPr/>
        <p:txBody>
          <a:bodyPr/>
          <a:lstStyle/>
          <a:p>
            <a:fld id="{63A259C4-17FD-9747-B950-032412733262}" type="datetimeFigureOut">
              <a:rPr lang="tr-TR" smtClean="0"/>
              <a:t>8.05.2020</a:t>
            </a:fld>
            <a:endParaRPr lang="tr-TR"/>
          </a:p>
        </p:txBody>
      </p:sp>
      <p:sp>
        <p:nvSpPr>
          <p:cNvPr id="5" name="Alt Bilgi Yer Tutucusu 4">
            <a:extLst>
              <a:ext uri="{FF2B5EF4-FFF2-40B4-BE49-F238E27FC236}">
                <a16:creationId xmlns:a16="http://schemas.microsoft.com/office/drawing/2014/main" id="{5C5564E6-527A-EB45-ABD5-9069C11FAE5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43AA93-57EF-6243-A1B2-EB8411A51A60}"/>
              </a:ext>
            </a:extLst>
          </p:cNvPr>
          <p:cNvSpPr>
            <a:spLocks noGrp="1"/>
          </p:cNvSpPr>
          <p:nvPr>
            <p:ph type="sldNum" sz="quarter" idx="12"/>
          </p:nvPr>
        </p:nvSpPr>
        <p:spPr/>
        <p:txBody>
          <a:bodyPr/>
          <a:lstStyle/>
          <a:p>
            <a:fld id="{1D65EDC6-35E4-1847-A650-FC5FC04F915D}" type="slidenum">
              <a:rPr lang="tr-TR" smtClean="0"/>
              <a:t>‹#›</a:t>
            </a:fld>
            <a:endParaRPr lang="tr-TR"/>
          </a:p>
        </p:txBody>
      </p:sp>
    </p:spTree>
    <p:extLst>
      <p:ext uri="{BB962C8B-B14F-4D97-AF65-F5344CB8AC3E}">
        <p14:creationId xmlns:p14="http://schemas.microsoft.com/office/powerpoint/2010/main" val="2144170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EE1B6B5-C53A-414D-8590-AF7DBB5563A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7DE9405B-1727-EE4E-A6AA-4ADCA1B1ABC7}"/>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02233B5A-209D-E646-9511-E5454DCCC873}"/>
              </a:ext>
            </a:extLst>
          </p:cNvPr>
          <p:cNvSpPr>
            <a:spLocks noGrp="1"/>
          </p:cNvSpPr>
          <p:nvPr>
            <p:ph type="dt" sz="half" idx="10"/>
          </p:nvPr>
        </p:nvSpPr>
        <p:spPr/>
        <p:txBody>
          <a:bodyPr/>
          <a:lstStyle/>
          <a:p>
            <a:fld id="{63A259C4-17FD-9747-B950-032412733262}" type="datetimeFigureOut">
              <a:rPr lang="tr-TR" smtClean="0"/>
              <a:t>8.05.2020</a:t>
            </a:fld>
            <a:endParaRPr lang="tr-TR"/>
          </a:p>
        </p:txBody>
      </p:sp>
      <p:sp>
        <p:nvSpPr>
          <p:cNvPr id="5" name="Alt Bilgi Yer Tutucusu 4">
            <a:extLst>
              <a:ext uri="{FF2B5EF4-FFF2-40B4-BE49-F238E27FC236}">
                <a16:creationId xmlns:a16="http://schemas.microsoft.com/office/drawing/2014/main" id="{D9D34D25-06A1-8A47-924C-FC94600CD0F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6BCEB9D-EF84-8B4E-A452-AAFF194EBB19}"/>
              </a:ext>
            </a:extLst>
          </p:cNvPr>
          <p:cNvSpPr>
            <a:spLocks noGrp="1"/>
          </p:cNvSpPr>
          <p:nvPr>
            <p:ph type="sldNum" sz="quarter" idx="12"/>
          </p:nvPr>
        </p:nvSpPr>
        <p:spPr/>
        <p:txBody>
          <a:bodyPr/>
          <a:lstStyle/>
          <a:p>
            <a:fld id="{1D65EDC6-35E4-1847-A650-FC5FC04F915D}" type="slidenum">
              <a:rPr lang="tr-TR" smtClean="0"/>
              <a:t>‹#›</a:t>
            </a:fld>
            <a:endParaRPr lang="tr-TR"/>
          </a:p>
        </p:txBody>
      </p:sp>
    </p:spTree>
    <p:extLst>
      <p:ext uri="{BB962C8B-B14F-4D97-AF65-F5344CB8AC3E}">
        <p14:creationId xmlns:p14="http://schemas.microsoft.com/office/powerpoint/2010/main" val="240424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914400" y="152400"/>
            <a:ext cx="9160933" cy="1600200"/>
          </a:xfrm>
        </p:spPr>
        <p:txBody>
          <a:bodyPr/>
          <a:lstStyle/>
          <a:p>
            <a:r>
              <a:rPr lang="tr-TR"/>
              <a:t>Asıl başlık stili için tıklatın</a:t>
            </a:r>
          </a:p>
        </p:txBody>
      </p:sp>
      <p:sp>
        <p:nvSpPr>
          <p:cNvPr id="3" name="2 Tablo Yer Tutucusu"/>
          <p:cNvSpPr>
            <a:spLocks noGrp="1"/>
          </p:cNvSpPr>
          <p:nvPr>
            <p:ph type="tbl" idx="1"/>
          </p:nvPr>
        </p:nvSpPr>
        <p:spPr>
          <a:xfrm>
            <a:off x="914400" y="1828800"/>
            <a:ext cx="10261600" cy="3657600"/>
          </a:xfrm>
        </p:spPr>
        <p:txBody>
          <a:bodyPr/>
          <a:lstStyle/>
          <a:p>
            <a:pPr lvl="0"/>
            <a:endParaRPr lang="tr-TR" noProof="0"/>
          </a:p>
        </p:txBody>
      </p:sp>
      <p:sp>
        <p:nvSpPr>
          <p:cNvPr id="4" name="Rectangle 5">
            <a:extLst>
              <a:ext uri="{FF2B5EF4-FFF2-40B4-BE49-F238E27FC236}">
                <a16:creationId xmlns:a16="http://schemas.microsoft.com/office/drawing/2014/main" id="{384D2676-9A07-3E49-92C2-F20006D6C75E}"/>
              </a:ext>
            </a:extLst>
          </p:cNvPr>
          <p:cNvSpPr>
            <a:spLocks noGrp="1" noChangeArrowheads="1"/>
          </p:cNvSpPr>
          <p:nvPr>
            <p:ph type="dt" sz="half" idx="10"/>
          </p:nvPr>
        </p:nvSpPr>
        <p:spPr>
          <a:ln/>
        </p:spPr>
        <p:txBody>
          <a:bodyPr/>
          <a:lstStyle>
            <a:lvl1pPr>
              <a:defRPr/>
            </a:lvl1pPr>
          </a:lstStyle>
          <a:p>
            <a:pPr>
              <a:defRPr/>
            </a:pPr>
            <a:endParaRPr lang="tr-TR"/>
          </a:p>
        </p:txBody>
      </p:sp>
      <p:sp>
        <p:nvSpPr>
          <p:cNvPr id="5" name="Rectangle 6">
            <a:extLst>
              <a:ext uri="{FF2B5EF4-FFF2-40B4-BE49-F238E27FC236}">
                <a16:creationId xmlns:a16="http://schemas.microsoft.com/office/drawing/2014/main" id="{823BDC2B-E8D2-BE4B-BC94-E7DF5E4DB8DE}"/>
              </a:ext>
            </a:extLst>
          </p:cNvPr>
          <p:cNvSpPr>
            <a:spLocks noGrp="1" noChangeArrowheads="1"/>
          </p:cNvSpPr>
          <p:nvPr>
            <p:ph type="ftr" sz="quarter" idx="11"/>
          </p:nvPr>
        </p:nvSpPr>
        <p:spPr>
          <a:ln/>
        </p:spPr>
        <p:txBody>
          <a:bodyPr/>
          <a:lstStyle>
            <a:lvl1pPr>
              <a:defRPr/>
            </a:lvl1pPr>
          </a:lstStyle>
          <a:p>
            <a:pPr>
              <a:defRPr/>
            </a:pPr>
            <a:endParaRPr lang="tr-TR"/>
          </a:p>
        </p:txBody>
      </p:sp>
      <p:sp>
        <p:nvSpPr>
          <p:cNvPr id="6" name="Rectangle 7">
            <a:extLst>
              <a:ext uri="{FF2B5EF4-FFF2-40B4-BE49-F238E27FC236}">
                <a16:creationId xmlns:a16="http://schemas.microsoft.com/office/drawing/2014/main" id="{76430D91-70FB-5D4D-B1D5-CB8A0DB23D10}"/>
              </a:ext>
            </a:extLst>
          </p:cNvPr>
          <p:cNvSpPr>
            <a:spLocks noGrp="1" noChangeArrowheads="1"/>
          </p:cNvSpPr>
          <p:nvPr>
            <p:ph type="sldNum" sz="quarter" idx="12"/>
          </p:nvPr>
        </p:nvSpPr>
        <p:spPr>
          <a:ln/>
        </p:spPr>
        <p:txBody>
          <a:bodyPr/>
          <a:lstStyle>
            <a:lvl1pPr>
              <a:defRPr/>
            </a:lvl1pPr>
          </a:lstStyle>
          <a:p>
            <a:pPr>
              <a:defRPr/>
            </a:pPr>
            <a:fld id="{3D0AE996-E049-7D4B-8327-2594EF206DD5}" type="slidenum">
              <a:rPr lang="tr-TR" altLang="tr-TR"/>
              <a:pPr>
                <a:defRPr/>
              </a:pPr>
              <a:t>‹#›</a:t>
            </a:fld>
            <a:endParaRPr lang="tr-TR" altLang="tr-TR"/>
          </a:p>
        </p:txBody>
      </p:sp>
    </p:spTree>
    <p:extLst>
      <p:ext uri="{BB962C8B-B14F-4D97-AF65-F5344CB8AC3E}">
        <p14:creationId xmlns:p14="http://schemas.microsoft.com/office/powerpoint/2010/main" val="4069119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EDDD0B1-1366-1F45-AF3D-D4A0E4A0F64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5A17898-7570-7940-8085-1005D009F267}"/>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6E8FA432-D876-6241-B08A-F146AA974A9A}"/>
              </a:ext>
            </a:extLst>
          </p:cNvPr>
          <p:cNvSpPr>
            <a:spLocks noGrp="1"/>
          </p:cNvSpPr>
          <p:nvPr>
            <p:ph type="dt" sz="half" idx="10"/>
          </p:nvPr>
        </p:nvSpPr>
        <p:spPr/>
        <p:txBody>
          <a:bodyPr/>
          <a:lstStyle/>
          <a:p>
            <a:fld id="{63A259C4-17FD-9747-B950-032412733262}" type="datetimeFigureOut">
              <a:rPr lang="tr-TR" smtClean="0"/>
              <a:t>8.05.2020</a:t>
            </a:fld>
            <a:endParaRPr lang="tr-TR"/>
          </a:p>
        </p:txBody>
      </p:sp>
      <p:sp>
        <p:nvSpPr>
          <p:cNvPr id="5" name="Alt Bilgi Yer Tutucusu 4">
            <a:extLst>
              <a:ext uri="{FF2B5EF4-FFF2-40B4-BE49-F238E27FC236}">
                <a16:creationId xmlns:a16="http://schemas.microsoft.com/office/drawing/2014/main" id="{452B450E-B004-F14F-BBFC-C6861F32BE1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A573AEA-4C69-B44C-B467-0AC46A8CBCDE}"/>
              </a:ext>
            </a:extLst>
          </p:cNvPr>
          <p:cNvSpPr>
            <a:spLocks noGrp="1"/>
          </p:cNvSpPr>
          <p:nvPr>
            <p:ph type="sldNum" sz="quarter" idx="12"/>
          </p:nvPr>
        </p:nvSpPr>
        <p:spPr/>
        <p:txBody>
          <a:bodyPr/>
          <a:lstStyle/>
          <a:p>
            <a:fld id="{1D65EDC6-35E4-1847-A650-FC5FC04F915D}" type="slidenum">
              <a:rPr lang="tr-TR" smtClean="0"/>
              <a:t>‹#›</a:t>
            </a:fld>
            <a:endParaRPr lang="tr-TR"/>
          </a:p>
        </p:txBody>
      </p:sp>
    </p:spTree>
    <p:extLst>
      <p:ext uri="{BB962C8B-B14F-4D97-AF65-F5344CB8AC3E}">
        <p14:creationId xmlns:p14="http://schemas.microsoft.com/office/powerpoint/2010/main" val="2504345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FCE3C5-8009-3A46-8E1D-E61D3ED90CAE}"/>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2858162-E367-1746-8F39-C9680264DD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651A4198-B622-F842-831E-5402F011B7BD}"/>
              </a:ext>
            </a:extLst>
          </p:cNvPr>
          <p:cNvSpPr>
            <a:spLocks noGrp="1"/>
          </p:cNvSpPr>
          <p:nvPr>
            <p:ph type="dt" sz="half" idx="10"/>
          </p:nvPr>
        </p:nvSpPr>
        <p:spPr/>
        <p:txBody>
          <a:bodyPr/>
          <a:lstStyle/>
          <a:p>
            <a:fld id="{63A259C4-17FD-9747-B950-032412733262}" type="datetimeFigureOut">
              <a:rPr lang="tr-TR" smtClean="0"/>
              <a:t>8.05.2020</a:t>
            </a:fld>
            <a:endParaRPr lang="tr-TR"/>
          </a:p>
        </p:txBody>
      </p:sp>
      <p:sp>
        <p:nvSpPr>
          <p:cNvPr id="5" name="Alt Bilgi Yer Tutucusu 4">
            <a:extLst>
              <a:ext uri="{FF2B5EF4-FFF2-40B4-BE49-F238E27FC236}">
                <a16:creationId xmlns:a16="http://schemas.microsoft.com/office/drawing/2014/main" id="{79B6DFBD-F39F-E344-B735-31706CCF26C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8702DD6-1539-2A44-AC64-5D16A0D98B1F}"/>
              </a:ext>
            </a:extLst>
          </p:cNvPr>
          <p:cNvSpPr>
            <a:spLocks noGrp="1"/>
          </p:cNvSpPr>
          <p:nvPr>
            <p:ph type="sldNum" sz="quarter" idx="12"/>
          </p:nvPr>
        </p:nvSpPr>
        <p:spPr/>
        <p:txBody>
          <a:bodyPr/>
          <a:lstStyle/>
          <a:p>
            <a:fld id="{1D65EDC6-35E4-1847-A650-FC5FC04F915D}" type="slidenum">
              <a:rPr lang="tr-TR" smtClean="0"/>
              <a:t>‹#›</a:t>
            </a:fld>
            <a:endParaRPr lang="tr-TR"/>
          </a:p>
        </p:txBody>
      </p:sp>
    </p:spTree>
    <p:extLst>
      <p:ext uri="{BB962C8B-B14F-4D97-AF65-F5344CB8AC3E}">
        <p14:creationId xmlns:p14="http://schemas.microsoft.com/office/powerpoint/2010/main" val="2384413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782E7C3-4C5C-254B-A932-9E50D51845F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AF391CB-7582-E24D-AB58-6090E004ECC9}"/>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19771D56-5BDC-094C-A80D-8531D8ED50DF}"/>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5FA49109-D809-B14E-A54A-5CC91E30134E}"/>
              </a:ext>
            </a:extLst>
          </p:cNvPr>
          <p:cNvSpPr>
            <a:spLocks noGrp="1"/>
          </p:cNvSpPr>
          <p:nvPr>
            <p:ph type="dt" sz="half" idx="10"/>
          </p:nvPr>
        </p:nvSpPr>
        <p:spPr/>
        <p:txBody>
          <a:bodyPr/>
          <a:lstStyle/>
          <a:p>
            <a:fld id="{63A259C4-17FD-9747-B950-032412733262}" type="datetimeFigureOut">
              <a:rPr lang="tr-TR" smtClean="0"/>
              <a:t>8.05.2020</a:t>
            </a:fld>
            <a:endParaRPr lang="tr-TR"/>
          </a:p>
        </p:txBody>
      </p:sp>
      <p:sp>
        <p:nvSpPr>
          <p:cNvPr id="6" name="Alt Bilgi Yer Tutucusu 5">
            <a:extLst>
              <a:ext uri="{FF2B5EF4-FFF2-40B4-BE49-F238E27FC236}">
                <a16:creationId xmlns:a16="http://schemas.microsoft.com/office/drawing/2014/main" id="{BC467A68-C8D2-9F47-A980-FE9175C888C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092B227-8D4E-054F-B1FB-34EF96EADCF6}"/>
              </a:ext>
            </a:extLst>
          </p:cNvPr>
          <p:cNvSpPr>
            <a:spLocks noGrp="1"/>
          </p:cNvSpPr>
          <p:nvPr>
            <p:ph type="sldNum" sz="quarter" idx="12"/>
          </p:nvPr>
        </p:nvSpPr>
        <p:spPr/>
        <p:txBody>
          <a:bodyPr/>
          <a:lstStyle/>
          <a:p>
            <a:fld id="{1D65EDC6-35E4-1847-A650-FC5FC04F915D}" type="slidenum">
              <a:rPr lang="tr-TR" smtClean="0"/>
              <a:t>‹#›</a:t>
            </a:fld>
            <a:endParaRPr lang="tr-TR"/>
          </a:p>
        </p:txBody>
      </p:sp>
    </p:spTree>
    <p:extLst>
      <p:ext uri="{BB962C8B-B14F-4D97-AF65-F5344CB8AC3E}">
        <p14:creationId xmlns:p14="http://schemas.microsoft.com/office/powerpoint/2010/main" val="1061495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FCE893-826D-0A49-8615-D7810A973C8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BDCF040-B3F7-9944-A895-5B088BF37B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1A97BBA6-9A14-004D-8A0E-E0E99A69B6E3}"/>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6659ABFC-68CC-1D48-82B3-08E4124092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FA193DAB-D3C7-1145-B6F7-3B3B4E500082}"/>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98D3226A-91B7-A24D-9BC5-296B1C8E2C15}"/>
              </a:ext>
            </a:extLst>
          </p:cNvPr>
          <p:cNvSpPr>
            <a:spLocks noGrp="1"/>
          </p:cNvSpPr>
          <p:nvPr>
            <p:ph type="dt" sz="half" idx="10"/>
          </p:nvPr>
        </p:nvSpPr>
        <p:spPr/>
        <p:txBody>
          <a:bodyPr/>
          <a:lstStyle/>
          <a:p>
            <a:fld id="{63A259C4-17FD-9747-B950-032412733262}" type="datetimeFigureOut">
              <a:rPr lang="tr-TR" smtClean="0"/>
              <a:t>8.05.2020</a:t>
            </a:fld>
            <a:endParaRPr lang="tr-TR"/>
          </a:p>
        </p:txBody>
      </p:sp>
      <p:sp>
        <p:nvSpPr>
          <p:cNvPr id="8" name="Alt Bilgi Yer Tutucusu 7">
            <a:extLst>
              <a:ext uri="{FF2B5EF4-FFF2-40B4-BE49-F238E27FC236}">
                <a16:creationId xmlns:a16="http://schemas.microsoft.com/office/drawing/2014/main" id="{751CDA8F-7983-1F4D-9CE5-706AD00AC2EB}"/>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1D94C121-EFD6-DE4D-B622-D0B1F31217D3}"/>
              </a:ext>
            </a:extLst>
          </p:cNvPr>
          <p:cNvSpPr>
            <a:spLocks noGrp="1"/>
          </p:cNvSpPr>
          <p:nvPr>
            <p:ph type="sldNum" sz="quarter" idx="12"/>
          </p:nvPr>
        </p:nvSpPr>
        <p:spPr/>
        <p:txBody>
          <a:bodyPr/>
          <a:lstStyle/>
          <a:p>
            <a:fld id="{1D65EDC6-35E4-1847-A650-FC5FC04F915D}" type="slidenum">
              <a:rPr lang="tr-TR" smtClean="0"/>
              <a:t>‹#›</a:t>
            </a:fld>
            <a:endParaRPr lang="tr-TR"/>
          </a:p>
        </p:txBody>
      </p:sp>
    </p:spTree>
    <p:extLst>
      <p:ext uri="{BB962C8B-B14F-4D97-AF65-F5344CB8AC3E}">
        <p14:creationId xmlns:p14="http://schemas.microsoft.com/office/powerpoint/2010/main" val="2263563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017005-5359-3A46-9AAB-E809185AB772}"/>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C5A1F3E-251D-2143-BB36-980B3B0BA5CC}"/>
              </a:ext>
            </a:extLst>
          </p:cNvPr>
          <p:cNvSpPr>
            <a:spLocks noGrp="1"/>
          </p:cNvSpPr>
          <p:nvPr>
            <p:ph type="dt" sz="half" idx="10"/>
          </p:nvPr>
        </p:nvSpPr>
        <p:spPr/>
        <p:txBody>
          <a:bodyPr/>
          <a:lstStyle/>
          <a:p>
            <a:fld id="{63A259C4-17FD-9747-B950-032412733262}" type="datetimeFigureOut">
              <a:rPr lang="tr-TR" smtClean="0"/>
              <a:t>8.05.2020</a:t>
            </a:fld>
            <a:endParaRPr lang="tr-TR"/>
          </a:p>
        </p:txBody>
      </p:sp>
      <p:sp>
        <p:nvSpPr>
          <p:cNvPr id="4" name="Alt Bilgi Yer Tutucusu 3">
            <a:extLst>
              <a:ext uri="{FF2B5EF4-FFF2-40B4-BE49-F238E27FC236}">
                <a16:creationId xmlns:a16="http://schemas.microsoft.com/office/drawing/2014/main" id="{D8C5B69D-3CD9-2D42-A538-7A16EDD60944}"/>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77A5D5AE-6AFA-8F42-AB57-D6C1E84A1C40}"/>
              </a:ext>
            </a:extLst>
          </p:cNvPr>
          <p:cNvSpPr>
            <a:spLocks noGrp="1"/>
          </p:cNvSpPr>
          <p:nvPr>
            <p:ph type="sldNum" sz="quarter" idx="12"/>
          </p:nvPr>
        </p:nvSpPr>
        <p:spPr/>
        <p:txBody>
          <a:bodyPr/>
          <a:lstStyle/>
          <a:p>
            <a:fld id="{1D65EDC6-35E4-1847-A650-FC5FC04F915D}" type="slidenum">
              <a:rPr lang="tr-TR" smtClean="0"/>
              <a:t>‹#›</a:t>
            </a:fld>
            <a:endParaRPr lang="tr-TR"/>
          </a:p>
        </p:txBody>
      </p:sp>
    </p:spTree>
    <p:extLst>
      <p:ext uri="{BB962C8B-B14F-4D97-AF65-F5344CB8AC3E}">
        <p14:creationId xmlns:p14="http://schemas.microsoft.com/office/powerpoint/2010/main" val="3685619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BDAC14AD-A74D-5144-8BB4-3627407CA1FF}"/>
              </a:ext>
            </a:extLst>
          </p:cNvPr>
          <p:cNvSpPr>
            <a:spLocks noGrp="1"/>
          </p:cNvSpPr>
          <p:nvPr>
            <p:ph type="dt" sz="half" idx="10"/>
          </p:nvPr>
        </p:nvSpPr>
        <p:spPr/>
        <p:txBody>
          <a:bodyPr/>
          <a:lstStyle/>
          <a:p>
            <a:fld id="{63A259C4-17FD-9747-B950-032412733262}" type="datetimeFigureOut">
              <a:rPr lang="tr-TR" smtClean="0"/>
              <a:t>8.05.2020</a:t>
            </a:fld>
            <a:endParaRPr lang="tr-TR"/>
          </a:p>
        </p:txBody>
      </p:sp>
      <p:sp>
        <p:nvSpPr>
          <p:cNvPr id="3" name="Alt Bilgi Yer Tutucusu 2">
            <a:extLst>
              <a:ext uri="{FF2B5EF4-FFF2-40B4-BE49-F238E27FC236}">
                <a16:creationId xmlns:a16="http://schemas.microsoft.com/office/drawing/2014/main" id="{EB43AC8F-E256-594C-A2FD-72CFA7E086A6}"/>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831D1A9C-B009-AA4E-B568-E1A1FECDD085}"/>
              </a:ext>
            </a:extLst>
          </p:cNvPr>
          <p:cNvSpPr>
            <a:spLocks noGrp="1"/>
          </p:cNvSpPr>
          <p:nvPr>
            <p:ph type="sldNum" sz="quarter" idx="12"/>
          </p:nvPr>
        </p:nvSpPr>
        <p:spPr/>
        <p:txBody>
          <a:bodyPr/>
          <a:lstStyle/>
          <a:p>
            <a:fld id="{1D65EDC6-35E4-1847-A650-FC5FC04F915D}" type="slidenum">
              <a:rPr lang="tr-TR" smtClean="0"/>
              <a:t>‹#›</a:t>
            </a:fld>
            <a:endParaRPr lang="tr-TR"/>
          </a:p>
        </p:txBody>
      </p:sp>
    </p:spTree>
    <p:extLst>
      <p:ext uri="{BB962C8B-B14F-4D97-AF65-F5344CB8AC3E}">
        <p14:creationId xmlns:p14="http://schemas.microsoft.com/office/powerpoint/2010/main" val="85830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D3543BB-DBCA-DF41-A2D1-BD5C108E286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EABD625C-D1CB-F242-9CF7-C4FDA2A64C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1641392A-0AFB-CB44-B0E1-02987FAE66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9D783772-EE64-CB41-B00E-85D255B56DB2}"/>
              </a:ext>
            </a:extLst>
          </p:cNvPr>
          <p:cNvSpPr>
            <a:spLocks noGrp="1"/>
          </p:cNvSpPr>
          <p:nvPr>
            <p:ph type="dt" sz="half" idx="10"/>
          </p:nvPr>
        </p:nvSpPr>
        <p:spPr/>
        <p:txBody>
          <a:bodyPr/>
          <a:lstStyle/>
          <a:p>
            <a:fld id="{63A259C4-17FD-9747-B950-032412733262}" type="datetimeFigureOut">
              <a:rPr lang="tr-TR" smtClean="0"/>
              <a:t>8.05.2020</a:t>
            </a:fld>
            <a:endParaRPr lang="tr-TR"/>
          </a:p>
        </p:txBody>
      </p:sp>
      <p:sp>
        <p:nvSpPr>
          <p:cNvPr id="6" name="Alt Bilgi Yer Tutucusu 5">
            <a:extLst>
              <a:ext uri="{FF2B5EF4-FFF2-40B4-BE49-F238E27FC236}">
                <a16:creationId xmlns:a16="http://schemas.microsoft.com/office/drawing/2014/main" id="{CA9CEE51-8142-F143-8D97-B88D6F59526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BAB6A96-1220-2045-A415-038A6D0FAA53}"/>
              </a:ext>
            </a:extLst>
          </p:cNvPr>
          <p:cNvSpPr>
            <a:spLocks noGrp="1"/>
          </p:cNvSpPr>
          <p:nvPr>
            <p:ph type="sldNum" sz="quarter" idx="12"/>
          </p:nvPr>
        </p:nvSpPr>
        <p:spPr/>
        <p:txBody>
          <a:bodyPr/>
          <a:lstStyle/>
          <a:p>
            <a:fld id="{1D65EDC6-35E4-1847-A650-FC5FC04F915D}" type="slidenum">
              <a:rPr lang="tr-TR" smtClean="0"/>
              <a:t>‹#›</a:t>
            </a:fld>
            <a:endParaRPr lang="tr-TR"/>
          </a:p>
        </p:txBody>
      </p:sp>
    </p:spTree>
    <p:extLst>
      <p:ext uri="{BB962C8B-B14F-4D97-AF65-F5344CB8AC3E}">
        <p14:creationId xmlns:p14="http://schemas.microsoft.com/office/powerpoint/2010/main" val="3749463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E225A68-767C-2A4E-BBFF-49E1E9D7791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C9AD1A9-3C0F-8447-A1BA-793B1FB394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3EAE4DE-018B-3540-BF3D-B72426B332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1294A4EF-6857-7346-A368-F8F450025DE6}"/>
              </a:ext>
            </a:extLst>
          </p:cNvPr>
          <p:cNvSpPr>
            <a:spLocks noGrp="1"/>
          </p:cNvSpPr>
          <p:nvPr>
            <p:ph type="dt" sz="half" idx="10"/>
          </p:nvPr>
        </p:nvSpPr>
        <p:spPr/>
        <p:txBody>
          <a:bodyPr/>
          <a:lstStyle/>
          <a:p>
            <a:fld id="{63A259C4-17FD-9747-B950-032412733262}" type="datetimeFigureOut">
              <a:rPr lang="tr-TR" smtClean="0"/>
              <a:t>8.05.2020</a:t>
            </a:fld>
            <a:endParaRPr lang="tr-TR"/>
          </a:p>
        </p:txBody>
      </p:sp>
      <p:sp>
        <p:nvSpPr>
          <p:cNvPr id="6" name="Alt Bilgi Yer Tutucusu 5">
            <a:extLst>
              <a:ext uri="{FF2B5EF4-FFF2-40B4-BE49-F238E27FC236}">
                <a16:creationId xmlns:a16="http://schemas.microsoft.com/office/drawing/2014/main" id="{813EAC5A-DD73-8048-818E-FC574D319A3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1FFB88F-1AB0-9840-9215-33460184B6A2}"/>
              </a:ext>
            </a:extLst>
          </p:cNvPr>
          <p:cNvSpPr>
            <a:spLocks noGrp="1"/>
          </p:cNvSpPr>
          <p:nvPr>
            <p:ph type="sldNum" sz="quarter" idx="12"/>
          </p:nvPr>
        </p:nvSpPr>
        <p:spPr/>
        <p:txBody>
          <a:bodyPr/>
          <a:lstStyle/>
          <a:p>
            <a:fld id="{1D65EDC6-35E4-1847-A650-FC5FC04F915D}" type="slidenum">
              <a:rPr lang="tr-TR" smtClean="0"/>
              <a:t>‹#›</a:t>
            </a:fld>
            <a:endParaRPr lang="tr-TR"/>
          </a:p>
        </p:txBody>
      </p:sp>
    </p:spTree>
    <p:extLst>
      <p:ext uri="{BB962C8B-B14F-4D97-AF65-F5344CB8AC3E}">
        <p14:creationId xmlns:p14="http://schemas.microsoft.com/office/powerpoint/2010/main" val="1987389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AC54C99C-E4F5-4D43-8535-95E9E55FB9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9865795-0A17-1542-96C4-1732E69B10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6F799EB5-E3D8-8C4A-AC18-779E33D777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259C4-17FD-9747-B950-032412733262}" type="datetimeFigureOut">
              <a:rPr lang="tr-TR" smtClean="0"/>
              <a:t>8.05.2020</a:t>
            </a:fld>
            <a:endParaRPr lang="tr-TR"/>
          </a:p>
        </p:txBody>
      </p:sp>
      <p:sp>
        <p:nvSpPr>
          <p:cNvPr id="5" name="Alt Bilgi Yer Tutucusu 4">
            <a:extLst>
              <a:ext uri="{FF2B5EF4-FFF2-40B4-BE49-F238E27FC236}">
                <a16:creationId xmlns:a16="http://schemas.microsoft.com/office/drawing/2014/main" id="{EDF8DD27-3158-4445-8C6E-617EDEE301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B390B556-AC54-894C-977B-F05D4D4D59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65EDC6-35E4-1847-A650-FC5FC04F915D}" type="slidenum">
              <a:rPr lang="tr-TR" smtClean="0"/>
              <a:t>‹#›</a:t>
            </a:fld>
            <a:endParaRPr lang="tr-TR"/>
          </a:p>
        </p:txBody>
      </p:sp>
    </p:spTree>
    <p:extLst>
      <p:ext uri="{BB962C8B-B14F-4D97-AF65-F5344CB8AC3E}">
        <p14:creationId xmlns:p14="http://schemas.microsoft.com/office/powerpoint/2010/main" val="918329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9CBA093-682C-F940-A1E3-9FEC032B8F9E}"/>
              </a:ext>
            </a:extLst>
          </p:cNvPr>
          <p:cNvSpPr>
            <a:spLocks noGrp="1"/>
          </p:cNvSpPr>
          <p:nvPr>
            <p:ph type="ctrTitle"/>
          </p:nvPr>
        </p:nvSpPr>
        <p:spPr/>
        <p:txBody>
          <a:bodyPr/>
          <a:lstStyle/>
          <a:p>
            <a:r>
              <a:rPr lang="tr-TR" b="1" dirty="0"/>
              <a:t>Bebeklik Döneminde Fiziksel Gelişim</a:t>
            </a:r>
          </a:p>
        </p:txBody>
      </p:sp>
      <p:sp>
        <p:nvSpPr>
          <p:cNvPr id="3" name="Alt Başlık 2">
            <a:extLst>
              <a:ext uri="{FF2B5EF4-FFF2-40B4-BE49-F238E27FC236}">
                <a16:creationId xmlns:a16="http://schemas.microsoft.com/office/drawing/2014/main" id="{CB12FD08-5728-3E49-B3BA-BE6D5172AF23}"/>
              </a:ext>
            </a:extLst>
          </p:cNvPr>
          <p:cNvSpPr>
            <a:spLocks noGrp="1"/>
          </p:cNvSpPr>
          <p:nvPr>
            <p:ph type="subTitle" idx="1"/>
          </p:nvPr>
        </p:nvSpPr>
        <p:spPr/>
        <p:txBody>
          <a:bodyPr/>
          <a:lstStyle/>
          <a:p>
            <a:r>
              <a:rPr lang="tr-TR" dirty="0"/>
              <a:t>Dr. Gökçe Karaman Benli</a:t>
            </a:r>
          </a:p>
          <a:p>
            <a:r>
              <a:rPr lang="tr-TR" dirty="0"/>
              <a:t>Ankara Üniversitesi Eğitim Bilimleri Fakültesi</a:t>
            </a:r>
          </a:p>
          <a:p>
            <a:r>
              <a:rPr lang="tr-TR" dirty="0"/>
              <a:t>Okul Öncesi Eğitim Anabilim Dalı</a:t>
            </a:r>
          </a:p>
        </p:txBody>
      </p:sp>
    </p:spTree>
    <p:extLst>
      <p:ext uri="{BB962C8B-B14F-4D97-AF65-F5344CB8AC3E}">
        <p14:creationId xmlns:p14="http://schemas.microsoft.com/office/powerpoint/2010/main" val="7477628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5 Slayt Numarası Yer Tutucusu">
            <a:extLst>
              <a:ext uri="{FF2B5EF4-FFF2-40B4-BE49-F238E27FC236}">
                <a16:creationId xmlns:a16="http://schemas.microsoft.com/office/drawing/2014/main" id="{1E385445-2A4E-354B-AD95-C1A7A9A0526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11DB5161-D1CE-7148-93C1-D439505806E9}" type="slidenum">
              <a:rPr lang="tr-TR" altLang="tr-TR" sz="1400"/>
              <a:pPr>
                <a:spcBef>
                  <a:spcPct val="0"/>
                </a:spcBef>
                <a:buFontTx/>
                <a:buNone/>
              </a:pPr>
              <a:t>10</a:t>
            </a:fld>
            <a:endParaRPr lang="tr-TR" altLang="tr-TR" sz="1400"/>
          </a:p>
        </p:txBody>
      </p:sp>
      <p:sp>
        <p:nvSpPr>
          <p:cNvPr id="63490" name="Rectangle 2">
            <a:extLst>
              <a:ext uri="{FF2B5EF4-FFF2-40B4-BE49-F238E27FC236}">
                <a16:creationId xmlns:a16="http://schemas.microsoft.com/office/drawing/2014/main" id="{B673669E-43B1-2A4E-99F1-8ED2640494D8}"/>
              </a:ext>
            </a:extLst>
          </p:cNvPr>
          <p:cNvSpPr>
            <a:spLocks noGrp="1" noChangeArrowheads="1"/>
          </p:cNvSpPr>
          <p:nvPr>
            <p:ph type="title"/>
          </p:nvPr>
        </p:nvSpPr>
        <p:spPr>
          <a:xfrm>
            <a:off x="2209800" y="152400"/>
            <a:ext cx="6870700" cy="1219200"/>
          </a:xfrm>
        </p:spPr>
        <p:txBody>
          <a:bodyPr/>
          <a:lstStyle/>
          <a:p>
            <a:pPr eaLnBrk="1" hangingPunct="1"/>
            <a:r>
              <a:rPr lang="tr-TR" altLang="tr-TR">
                <a:solidFill>
                  <a:srgbClr val="FF33CC"/>
                </a:solidFill>
              </a:rPr>
              <a:t>Baş çevresi;</a:t>
            </a:r>
          </a:p>
        </p:txBody>
      </p:sp>
      <p:sp>
        <p:nvSpPr>
          <p:cNvPr id="60420" name="Rectangle 3">
            <a:extLst>
              <a:ext uri="{FF2B5EF4-FFF2-40B4-BE49-F238E27FC236}">
                <a16:creationId xmlns:a16="http://schemas.microsoft.com/office/drawing/2014/main" id="{17EBD790-39DB-B74C-92E5-17518F98BFB5}"/>
              </a:ext>
            </a:extLst>
          </p:cNvPr>
          <p:cNvSpPr>
            <a:spLocks noGrp="1" noChangeArrowheads="1"/>
          </p:cNvSpPr>
          <p:nvPr>
            <p:ph type="body" idx="1"/>
          </p:nvPr>
        </p:nvSpPr>
        <p:spPr/>
        <p:txBody>
          <a:bodyPr/>
          <a:lstStyle/>
          <a:p>
            <a:pPr eaLnBrk="1" hangingPunct="1">
              <a:defRPr/>
            </a:pPr>
            <a:r>
              <a:rPr lang="tr-TR" dirty="0"/>
              <a:t>Baş çevresi genişliği 1 yaş altında hızlı bir şekilde devam eder. </a:t>
            </a:r>
          </a:p>
          <a:p>
            <a:pPr marL="0" indent="0">
              <a:buNone/>
              <a:defRPr/>
            </a:pPr>
            <a:endParaRPr lang="tr-TR" dirty="0"/>
          </a:p>
          <a:p>
            <a:pPr eaLnBrk="1" hangingPunct="1">
              <a:defRPr/>
            </a:pPr>
            <a:r>
              <a:rPr lang="tr-TR" dirty="0"/>
              <a:t>Her ay 1 cm. genişleyerek bir yaşında ortalama 12 cm kazanır ve </a:t>
            </a:r>
            <a:r>
              <a:rPr lang="tr-TR" dirty="0">
                <a:solidFill>
                  <a:schemeClr val="tx2"/>
                </a:solidFill>
              </a:rPr>
              <a:t>46-47 cm</a:t>
            </a:r>
            <a:r>
              <a:rPr lang="tr-TR" dirty="0"/>
              <a:t>’yi bulur. </a:t>
            </a:r>
          </a:p>
        </p:txBody>
      </p:sp>
    </p:spTree>
    <p:extLst>
      <p:ext uri="{BB962C8B-B14F-4D97-AF65-F5344CB8AC3E}">
        <p14:creationId xmlns:p14="http://schemas.microsoft.com/office/powerpoint/2010/main" val="1455756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5 Slayt Numarası Yer Tutucusu">
            <a:extLst>
              <a:ext uri="{FF2B5EF4-FFF2-40B4-BE49-F238E27FC236}">
                <a16:creationId xmlns:a16="http://schemas.microsoft.com/office/drawing/2014/main" id="{B280DB61-56AD-9842-80EE-DEA65C8B50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A7774944-C4F6-F349-A372-4FC6D5D607F6}" type="slidenum">
              <a:rPr lang="tr-TR" altLang="tr-TR" sz="1400"/>
              <a:pPr>
                <a:spcBef>
                  <a:spcPct val="0"/>
                </a:spcBef>
                <a:buFontTx/>
                <a:buNone/>
              </a:pPr>
              <a:t>11</a:t>
            </a:fld>
            <a:endParaRPr lang="tr-TR" altLang="tr-TR" sz="1400"/>
          </a:p>
        </p:txBody>
      </p:sp>
      <p:sp>
        <p:nvSpPr>
          <p:cNvPr id="65538" name="Rectangle 2">
            <a:extLst>
              <a:ext uri="{FF2B5EF4-FFF2-40B4-BE49-F238E27FC236}">
                <a16:creationId xmlns:a16="http://schemas.microsoft.com/office/drawing/2014/main" id="{3AFFD308-8DF4-FB4E-A80F-2CAB41EBE92F}"/>
              </a:ext>
            </a:extLst>
          </p:cNvPr>
          <p:cNvSpPr>
            <a:spLocks noGrp="1" noChangeArrowheads="1"/>
          </p:cNvSpPr>
          <p:nvPr>
            <p:ph type="title"/>
          </p:nvPr>
        </p:nvSpPr>
        <p:spPr/>
        <p:txBody>
          <a:bodyPr/>
          <a:lstStyle/>
          <a:p>
            <a:pPr eaLnBrk="1" hangingPunct="1"/>
            <a:r>
              <a:rPr lang="tr-TR" altLang="tr-TR">
                <a:solidFill>
                  <a:schemeClr val="tx2"/>
                </a:solidFill>
              </a:rPr>
              <a:t>1 yaşta;</a:t>
            </a:r>
          </a:p>
        </p:txBody>
      </p:sp>
      <p:sp>
        <p:nvSpPr>
          <p:cNvPr id="61444" name="Rectangle 3">
            <a:extLst>
              <a:ext uri="{FF2B5EF4-FFF2-40B4-BE49-F238E27FC236}">
                <a16:creationId xmlns:a16="http://schemas.microsoft.com/office/drawing/2014/main" id="{16636907-65CF-0A4F-97E8-402F71AF1313}"/>
              </a:ext>
            </a:extLst>
          </p:cNvPr>
          <p:cNvSpPr>
            <a:spLocks noGrp="1" noChangeArrowheads="1"/>
          </p:cNvSpPr>
          <p:nvPr>
            <p:ph type="body" idx="1"/>
          </p:nvPr>
        </p:nvSpPr>
        <p:spPr/>
        <p:txBody>
          <a:bodyPr/>
          <a:lstStyle/>
          <a:p>
            <a:pPr marL="0" indent="0">
              <a:buNone/>
              <a:defRPr/>
            </a:pPr>
            <a:r>
              <a:rPr lang="tr-TR" dirty="0">
                <a:solidFill>
                  <a:schemeClr val="tx2"/>
                </a:solidFill>
              </a:rPr>
              <a:t>   </a:t>
            </a:r>
          </a:p>
          <a:p>
            <a:pPr marL="0" indent="0">
              <a:buNone/>
              <a:defRPr/>
            </a:pPr>
            <a:r>
              <a:rPr lang="tr-TR" dirty="0">
                <a:solidFill>
                  <a:schemeClr val="tx2"/>
                </a:solidFill>
              </a:rPr>
              <a:t>   </a:t>
            </a:r>
            <a:r>
              <a:rPr lang="tr-TR" dirty="0"/>
              <a:t>1 yaş sonunda vücut  ağırlığı doğum ağırlığının yaklaşık </a:t>
            </a:r>
            <a:r>
              <a:rPr lang="tr-TR" dirty="0">
                <a:solidFill>
                  <a:schemeClr val="tx2">
                    <a:lumMod val="60000"/>
                    <a:lumOff val="40000"/>
                  </a:schemeClr>
                </a:solidFill>
              </a:rPr>
              <a:t>üç katına </a:t>
            </a:r>
            <a:r>
              <a:rPr lang="tr-TR" dirty="0"/>
              <a:t>boyu da </a:t>
            </a:r>
            <a:r>
              <a:rPr lang="tr-TR" dirty="0">
                <a:solidFill>
                  <a:schemeClr val="tx2">
                    <a:lumMod val="60000"/>
                    <a:lumOff val="40000"/>
                  </a:schemeClr>
                </a:solidFill>
              </a:rPr>
              <a:t>75 </a:t>
            </a:r>
            <a:r>
              <a:rPr lang="tr-TR" dirty="0" err="1">
                <a:solidFill>
                  <a:schemeClr val="tx2">
                    <a:lumMod val="60000"/>
                    <a:lumOff val="40000"/>
                  </a:schemeClr>
                </a:solidFill>
              </a:rPr>
              <a:t>cm’e</a:t>
            </a:r>
            <a:r>
              <a:rPr lang="tr-TR" dirty="0">
                <a:solidFill>
                  <a:schemeClr val="tx2">
                    <a:lumMod val="60000"/>
                    <a:lumOff val="40000"/>
                  </a:schemeClr>
                </a:solidFill>
              </a:rPr>
              <a:t> </a:t>
            </a:r>
            <a:r>
              <a:rPr lang="tr-TR" dirty="0"/>
              <a:t>ulaşır.</a:t>
            </a:r>
          </a:p>
          <a:p>
            <a:pPr eaLnBrk="1" hangingPunct="1">
              <a:defRPr/>
            </a:pPr>
            <a:endParaRPr lang="tr-TR" dirty="0"/>
          </a:p>
        </p:txBody>
      </p:sp>
    </p:spTree>
    <p:extLst>
      <p:ext uri="{BB962C8B-B14F-4D97-AF65-F5344CB8AC3E}">
        <p14:creationId xmlns:p14="http://schemas.microsoft.com/office/powerpoint/2010/main" val="3101789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5 Slayt Numarası Yer Tutucusu">
            <a:extLst>
              <a:ext uri="{FF2B5EF4-FFF2-40B4-BE49-F238E27FC236}">
                <a16:creationId xmlns:a16="http://schemas.microsoft.com/office/drawing/2014/main" id="{F78FB6E8-6C60-BD46-8A67-1429EEE0DE8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B5B9ED9E-0A62-2C4C-B7CF-FB5C1C8E913A}" type="slidenum">
              <a:rPr lang="tr-TR" altLang="tr-TR" sz="1400"/>
              <a:pPr>
                <a:spcBef>
                  <a:spcPct val="0"/>
                </a:spcBef>
                <a:buFontTx/>
                <a:buNone/>
              </a:pPr>
              <a:t>12</a:t>
            </a:fld>
            <a:endParaRPr lang="tr-TR" altLang="tr-TR" sz="1400"/>
          </a:p>
        </p:txBody>
      </p:sp>
      <p:sp>
        <p:nvSpPr>
          <p:cNvPr id="67586" name="Rectangle 2">
            <a:extLst>
              <a:ext uri="{FF2B5EF4-FFF2-40B4-BE49-F238E27FC236}">
                <a16:creationId xmlns:a16="http://schemas.microsoft.com/office/drawing/2014/main" id="{F9BB3996-127E-004D-A596-D2BC0368EDDE}"/>
              </a:ext>
            </a:extLst>
          </p:cNvPr>
          <p:cNvSpPr>
            <a:spLocks noGrp="1" noChangeArrowheads="1"/>
          </p:cNvSpPr>
          <p:nvPr>
            <p:ph type="title"/>
          </p:nvPr>
        </p:nvSpPr>
        <p:spPr/>
        <p:txBody>
          <a:bodyPr/>
          <a:lstStyle/>
          <a:p>
            <a:pPr eaLnBrk="1" hangingPunct="1"/>
            <a:r>
              <a:rPr lang="tr-TR" altLang="tr-TR">
                <a:solidFill>
                  <a:srgbClr val="F84E56"/>
                </a:solidFill>
              </a:rPr>
              <a:t>Diş Gelişimi;</a:t>
            </a:r>
          </a:p>
        </p:txBody>
      </p:sp>
      <p:sp>
        <p:nvSpPr>
          <p:cNvPr id="67587" name="Rectangle 3">
            <a:extLst>
              <a:ext uri="{FF2B5EF4-FFF2-40B4-BE49-F238E27FC236}">
                <a16:creationId xmlns:a16="http://schemas.microsoft.com/office/drawing/2014/main" id="{B67034DB-9995-1A4F-97B0-D3BE5FD68EAA}"/>
              </a:ext>
            </a:extLst>
          </p:cNvPr>
          <p:cNvSpPr>
            <a:spLocks noGrp="1" noChangeArrowheads="1"/>
          </p:cNvSpPr>
          <p:nvPr>
            <p:ph type="body" idx="1"/>
          </p:nvPr>
        </p:nvSpPr>
        <p:spPr/>
        <p:txBody>
          <a:bodyPr/>
          <a:lstStyle/>
          <a:p>
            <a:pPr marL="0" indent="0">
              <a:buNone/>
            </a:pPr>
            <a:r>
              <a:rPr lang="tr-TR" altLang="tr-TR"/>
              <a:t>   Bebekler diş gelişimi bakımından farklılık gösterebilmekle beraber </a:t>
            </a:r>
            <a:r>
              <a:rPr lang="tr-TR" altLang="tr-TR">
                <a:solidFill>
                  <a:schemeClr val="folHlink"/>
                </a:solidFill>
              </a:rPr>
              <a:t>ilk süt dişleri 6-8 aylar</a:t>
            </a:r>
            <a:r>
              <a:rPr lang="tr-TR" altLang="tr-TR"/>
              <a:t> arasında alt çenede iki ön kesici dişin patlamasıyla çıkar. </a:t>
            </a:r>
          </a:p>
        </p:txBody>
      </p:sp>
    </p:spTree>
    <p:extLst>
      <p:ext uri="{BB962C8B-B14F-4D97-AF65-F5344CB8AC3E}">
        <p14:creationId xmlns:p14="http://schemas.microsoft.com/office/powerpoint/2010/main" val="411709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5 Slayt Numarası Yer Tutucusu">
            <a:extLst>
              <a:ext uri="{FF2B5EF4-FFF2-40B4-BE49-F238E27FC236}">
                <a16:creationId xmlns:a16="http://schemas.microsoft.com/office/drawing/2014/main" id="{06D2273C-E3F7-DD43-9986-D2542DDC609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6A32612E-F84B-DB4A-A2F1-BB85900F3D7B}" type="slidenum">
              <a:rPr lang="tr-TR" altLang="tr-TR" sz="1400"/>
              <a:pPr>
                <a:spcBef>
                  <a:spcPct val="0"/>
                </a:spcBef>
                <a:buFontTx/>
                <a:buNone/>
              </a:pPr>
              <a:t>13</a:t>
            </a:fld>
            <a:endParaRPr lang="tr-TR" altLang="tr-TR" sz="1400"/>
          </a:p>
        </p:txBody>
      </p:sp>
      <p:sp>
        <p:nvSpPr>
          <p:cNvPr id="69634" name="Rectangle 2">
            <a:extLst>
              <a:ext uri="{FF2B5EF4-FFF2-40B4-BE49-F238E27FC236}">
                <a16:creationId xmlns:a16="http://schemas.microsoft.com/office/drawing/2014/main" id="{DE9E22BD-6BD7-7D45-98D6-F70E9CCA522B}"/>
              </a:ext>
            </a:extLst>
          </p:cNvPr>
          <p:cNvSpPr>
            <a:spLocks noGrp="1" noChangeArrowheads="1"/>
          </p:cNvSpPr>
          <p:nvPr>
            <p:ph type="title"/>
          </p:nvPr>
        </p:nvSpPr>
        <p:spPr>
          <a:xfrm>
            <a:off x="2209800" y="152400"/>
            <a:ext cx="6870700" cy="914400"/>
          </a:xfrm>
        </p:spPr>
        <p:txBody>
          <a:bodyPr/>
          <a:lstStyle/>
          <a:p>
            <a:pPr eaLnBrk="1" hangingPunct="1"/>
            <a:r>
              <a:rPr lang="tr-TR" altLang="tr-TR">
                <a:solidFill>
                  <a:srgbClr val="F84E56"/>
                </a:solidFill>
              </a:rPr>
              <a:t>Diş Gelişimi;</a:t>
            </a:r>
          </a:p>
        </p:txBody>
      </p:sp>
      <p:sp>
        <p:nvSpPr>
          <p:cNvPr id="63492" name="Rectangle 3">
            <a:extLst>
              <a:ext uri="{FF2B5EF4-FFF2-40B4-BE49-F238E27FC236}">
                <a16:creationId xmlns:a16="http://schemas.microsoft.com/office/drawing/2014/main" id="{9F227C46-901D-6849-BC0E-02CEE8F97EF3}"/>
              </a:ext>
            </a:extLst>
          </p:cNvPr>
          <p:cNvSpPr>
            <a:spLocks noGrp="1" noChangeArrowheads="1"/>
          </p:cNvSpPr>
          <p:nvPr>
            <p:ph type="body" idx="1"/>
          </p:nvPr>
        </p:nvSpPr>
        <p:spPr>
          <a:xfrm>
            <a:off x="1981200" y="1371600"/>
            <a:ext cx="8229600" cy="4876800"/>
          </a:xfrm>
        </p:spPr>
        <p:txBody>
          <a:bodyPr/>
          <a:lstStyle/>
          <a:p>
            <a:pPr eaLnBrk="1" hangingPunct="1">
              <a:lnSpc>
                <a:spcPct val="80000"/>
              </a:lnSpc>
              <a:defRPr/>
            </a:pPr>
            <a:r>
              <a:rPr lang="tr-TR" sz="2000" dirty="0"/>
              <a:t>İlk alt kesicilerden sonra yaklaşık iki ay arayla üst çenedeki </a:t>
            </a:r>
            <a:r>
              <a:rPr lang="tr-TR" sz="2000" dirty="0">
                <a:solidFill>
                  <a:srgbClr val="FF33CC"/>
                </a:solidFill>
              </a:rPr>
              <a:t>iki ön kesici</a:t>
            </a:r>
            <a:r>
              <a:rPr lang="tr-TR" sz="2000" dirty="0"/>
              <a:t> diş patlar. </a:t>
            </a:r>
          </a:p>
          <a:p>
            <a:pPr marL="0" indent="0">
              <a:lnSpc>
                <a:spcPct val="80000"/>
              </a:lnSpc>
              <a:buNone/>
              <a:defRPr/>
            </a:pPr>
            <a:endParaRPr lang="tr-TR" sz="2000" dirty="0"/>
          </a:p>
          <a:p>
            <a:pPr eaLnBrk="1" hangingPunct="1">
              <a:lnSpc>
                <a:spcPct val="80000"/>
              </a:lnSpc>
              <a:defRPr/>
            </a:pPr>
            <a:r>
              <a:rPr lang="tr-TR" sz="2000" dirty="0"/>
              <a:t>Daha sonra bir kaç ay arayla </a:t>
            </a:r>
            <a:r>
              <a:rPr lang="tr-TR" sz="2000" dirty="0">
                <a:solidFill>
                  <a:srgbClr val="FF33CC"/>
                </a:solidFill>
              </a:rPr>
              <a:t>alt ve üst çenedeki yan kesiciler</a:t>
            </a:r>
            <a:r>
              <a:rPr lang="tr-TR" sz="2000" dirty="0"/>
              <a:t> çıkar. </a:t>
            </a:r>
          </a:p>
          <a:p>
            <a:pPr marL="0" indent="0">
              <a:lnSpc>
                <a:spcPct val="80000"/>
              </a:lnSpc>
              <a:buNone/>
              <a:defRPr/>
            </a:pPr>
            <a:endParaRPr lang="tr-TR" sz="2000" dirty="0"/>
          </a:p>
          <a:p>
            <a:pPr eaLnBrk="1" hangingPunct="1">
              <a:lnSpc>
                <a:spcPct val="80000"/>
              </a:lnSpc>
              <a:defRPr/>
            </a:pPr>
            <a:r>
              <a:rPr lang="tr-TR" sz="2000" dirty="0"/>
              <a:t>Böylece bebek 1 yaşına geldiğinde </a:t>
            </a:r>
            <a:r>
              <a:rPr lang="tr-TR" sz="2000" dirty="0">
                <a:solidFill>
                  <a:srgbClr val="FF33CC"/>
                </a:solidFill>
              </a:rPr>
              <a:t>8 diş</a:t>
            </a:r>
            <a:r>
              <a:rPr lang="tr-TR" sz="2000" dirty="0"/>
              <a:t> kazanır. Bundan 2-3 ay sonra üst ve alt çenede belirli bir sıra izlemeyerek </a:t>
            </a:r>
            <a:r>
              <a:rPr lang="tr-TR" sz="2000" dirty="0">
                <a:solidFill>
                  <a:srgbClr val="FF33CC"/>
                </a:solidFill>
              </a:rPr>
              <a:t>küçük azılar çıkar. </a:t>
            </a:r>
          </a:p>
          <a:p>
            <a:pPr marL="0" indent="0">
              <a:lnSpc>
                <a:spcPct val="80000"/>
              </a:lnSpc>
              <a:buNone/>
              <a:defRPr/>
            </a:pPr>
            <a:endParaRPr lang="tr-TR" sz="2000" dirty="0">
              <a:solidFill>
                <a:srgbClr val="FF33CC"/>
              </a:solidFill>
            </a:endParaRPr>
          </a:p>
          <a:p>
            <a:pPr eaLnBrk="1" hangingPunct="1">
              <a:lnSpc>
                <a:spcPct val="80000"/>
              </a:lnSpc>
              <a:defRPr/>
            </a:pPr>
            <a:r>
              <a:rPr lang="tr-TR" sz="2000" dirty="0"/>
              <a:t>Daha sonra </a:t>
            </a:r>
            <a:r>
              <a:rPr lang="tr-TR" sz="2000" dirty="0">
                <a:solidFill>
                  <a:srgbClr val="FF33CC"/>
                </a:solidFill>
              </a:rPr>
              <a:t>köpek dişleri</a:t>
            </a:r>
            <a:r>
              <a:rPr lang="tr-TR" sz="2000" dirty="0"/>
              <a:t> ondan sonra da her iki çenede </a:t>
            </a:r>
            <a:r>
              <a:rPr lang="tr-TR" sz="2000" dirty="0">
                <a:solidFill>
                  <a:srgbClr val="FF33CC"/>
                </a:solidFill>
              </a:rPr>
              <a:t>büyük azılar</a:t>
            </a:r>
            <a:r>
              <a:rPr lang="tr-TR" sz="2000" dirty="0"/>
              <a:t> çıkarak </a:t>
            </a:r>
            <a:r>
              <a:rPr lang="tr-TR" sz="2000" dirty="0">
                <a:solidFill>
                  <a:srgbClr val="FF33CC"/>
                </a:solidFill>
              </a:rPr>
              <a:t>2,5-3 yaş arasında 20 süt dişi</a:t>
            </a:r>
            <a:r>
              <a:rPr lang="tr-TR" sz="2000" dirty="0"/>
              <a:t> tamamlanmış olur. </a:t>
            </a:r>
          </a:p>
          <a:p>
            <a:pPr marL="0" indent="0">
              <a:lnSpc>
                <a:spcPct val="80000"/>
              </a:lnSpc>
              <a:buNone/>
              <a:defRPr/>
            </a:pPr>
            <a:endParaRPr lang="tr-TR" sz="2000" dirty="0"/>
          </a:p>
          <a:p>
            <a:pPr eaLnBrk="1" hangingPunct="1">
              <a:lnSpc>
                <a:spcPct val="80000"/>
              </a:lnSpc>
              <a:defRPr/>
            </a:pPr>
            <a:r>
              <a:rPr lang="tr-TR" sz="2000" dirty="0"/>
              <a:t>6 yaşından sonra süt dişleri yavaş yavaş yerini kalıcı dişlere vermeye başlar. </a:t>
            </a:r>
          </a:p>
        </p:txBody>
      </p:sp>
    </p:spTree>
    <p:extLst>
      <p:ext uri="{BB962C8B-B14F-4D97-AF65-F5344CB8AC3E}">
        <p14:creationId xmlns:p14="http://schemas.microsoft.com/office/powerpoint/2010/main" val="18885085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5 Slayt Numarası Yer Tutucusu">
            <a:extLst>
              <a:ext uri="{FF2B5EF4-FFF2-40B4-BE49-F238E27FC236}">
                <a16:creationId xmlns:a16="http://schemas.microsoft.com/office/drawing/2014/main" id="{90E859A3-995C-FA4A-8C29-B61706C3019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0831436A-B310-0445-9579-278987988086}" type="slidenum">
              <a:rPr lang="tr-TR" altLang="tr-TR" sz="1400"/>
              <a:pPr>
                <a:spcBef>
                  <a:spcPct val="0"/>
                </a:spcBef>
                <a:buFontTx/>
                <a:buNone/>
              </a:pPr>
              <a:t>14</a:t>
            </a:fld>
            <a:endParaRPr lang="tr-TR" altLang="tr-TR" sz="1400"/>
          </a:p>
        </p:txBody>
      </p:sp>
      <p:sp>
        <p:nvSpPr>
          <p:cNvPr id="71682" name="Rectangle 42">
            <a:extLst>
              <a:ext uri="{FF2B5EF4-FFF2-40B4-BE49-F238E27FC236}">
                <a16:creationId xmlns:a16="http://schemas.microsoft.com/office/drawing/2014/main" id="{BACEBDA0-E745-D640-BCFA-436700598483}"/>
              </a:ext>
            </a:extLst>
          </p:cNvPr>
          <p:cNvSpPr>
            <a:spLocks noGrp="1" noChangeArrowheads="1"/>
          </p:cNvSpPr>
          <p:nvPr>
            <p:ph type="title"/>
          </p:nvPr>
        </p:nvSpPr>
        <p:spPr>
          <a:xfrm>
            <a:off x="2209800" y="457200"/>
            <a:ext cx="6870700" cy="762000"/>
          </a:xfrm>
        </p:spPr>
        <p:txBody>
          <a:bodyPr/>
          <a:lstStyle/>
          <a:p>
            <a:pPr eaLnBrk="1" hangingPunct="1"/>
            <a:r>
              <a:rPr lang="tr-TR" altLang="tr-TR" sz="3600" b="1">
                <a:solidFill>
                  <a:srgbClr val="6600CC"/>
                </a:solidFill>
              </a:rPr>
              <a:t>Apgar Ölçeği</a:t>
            </a:r>
          </a:p>
        </p:txBody>
      </p:sp>
      <p:graphicFrame>
        <p:nvGraphicFramePr>
          <p:cNvPr id="89141" name="Group 53">
            <a:extLst>
              <a:ext uri="{FF2B5EF4-FFF2-40B4-BE49-F238E27FC236}">
                <a16:creationId xmlns:a16="http://schemas.microsoft.com/office/drawing/2014/main" id="{310558D9-2C61-CF4D-891D-F67F763AC019}"/>
              </a:ext>
            </a:extLst>
          </p:cNvPr>
          <p:cNvGraphicFramePr>
            <a:graphicFrameLocks noGrp="1"/>
          </p:cNvGraphicFramePr>
          <p:nvPr>
            <p:ph idx="1"/>
          </p:nvPr>
        </p:nvGraphicFramePr>
        <p:xfrm>
          <a:off x="2209800" y="1447801"/>
          <a:ext cx="7696200" cy="4519613"/>
        </p:xfrm>
        <a:graphic>
          <a:graphicData uri="http://schemas.openxmlformats.org/drawingml/2006/table">
            <a:tbl>
              <a:tblPr/>
              <a:tblGrid>
                <a:gridCol w="22098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2114550">
                  <a:extLst>
                    <a:ext uri="{9D8B030D-6E8A-4147-A177-3AD203B41FA5}">
                      <a16:colId xmlns:a16="http://schemas.microsoft.com/office/drawing/2014/main" val="20002"/>
                    </a:ext>
                  </a:extLst>
                </a:gridCol>
                <a:gridCol w="1924050">
                  <a:extLst>
                    <a:ext uri="{9D8B030D-6E8A-4147-A177-3AD203B41FA5}">
                      <a16:colId xmlns:a16="http://schemas.microsoft.com/office/drawing/2014/main" val="20003"/>
                    </a:ext>
                  </a:extLst>
                </a:gridCol>
              </a:tblGrid>
              <a:tr h="62551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a:ln>
                            <a:noFill/>
                          </a:ln>
                          <a:solidFill>
                            <a:schemeClr val="tx1"/>
                          </a:solidFill>
                          <a:effectLst/>
                          <a:latin typeface="Comic Sans MS" pitchFamily="66" charset="0"/>
                        </a:rPr>
                        <a:t>İŞARETLER</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a:ln>
                            <a:noFill/>
                          </a:ln>
                          <a:solidFill>
                            <a:schemeClr val="tx2">
                              <a:lumMod val="60000"/>
                              <a:lumOff val="40000"/>
                            </a:schemeClr>
                          </a:solidFill>
                          <a:effectLst/>
                          <a:latin typeface="Comic Sans MS" pitchFamily="66" charset="0"/>
                        </a:rPr>
                        <a:t>0</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a:ln>
                            <a:noFill/>
                          </a:ln>
                          <a:solidFill>
                            <a:schemeClr val="tx2">
                              <a:lumMod val="75000"/>
                            </a:schemeClr>
                          </a:solidFill>
                          <a:effectLst/>
                          <a:latin typeface="Comic Sans MS" pitchFamily="66" charset="0"/>
                        </a:rPr>
                        <a:t>1</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a:ln>
                            <a:noFill/>
                          </a:ln>
                          <a:solidFill>
                            <a:schemeClr val="tx2">
                              <a:lumMod val="50000"/>
                            </a:schemeClr>
                          </a:solidFill>
                          <a:effectLst/>
                          <a:latin typeface="Comic Sans MS" pitchFamily="66" charset="0"/>
                        </a:rPr>
                        <a:t>2</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extLst>
                  <a:ext uri="{0D108BD9-81ED-4DB2-BD59-A6C34878D82A}">
                    <a16:rowId xmlns:a16="http://schemas.microsoft.com/office/drawing/2014/main" val="10000"/>
                  </a:ext>
                </a:extLst>
              </a:tr>
              <a:tr h="62393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a:ln>
                            <a:noFill/>
                          </a:ln>
                          <a:solidFill>
                            <a:srgbClr val="C00000"/>
                          </a:solidFill>
                          <a:effectLst/>
                          <a:latin typeface="Comic Sans MS" pitchFamily="66" charset="0"/>
                        </a:rPr>
                        <a:t>Kalp Vuruşu</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a:ln>
                            <a:noFill/>
                          </a:ln>
                          <a:solidFill>
                            <a:schemeClr val="tx2">
                              <a:lumMod val="60000"/>
                              <a:lumOff val="40000"/>
                            </a:schemeClr>
                          </a:solidFill>
                          <a:effectLst/>
                          <a:latin typeface="Comic Sans MS" pitchFamily="66" charset="0"/>
                        </a:rPr>
                        <a:t>YOK</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a:ln>
                            <a:noFill/>
                          </a:ln>
                          <a:solidFill>
                            <a:schemeClr val="tx2">
                              <a:lumMod val="75000"/>
                            </a:schemeClr>
                          </a:solidFill>
                          <a:effectLst/>
                          <a:latin typeface="Comic Sans MS" pitchFamily="66" charset="0"/>
                        </a:rPr>
                        <a:t>100 den aşağı</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a:ln>
                            <a:noFill/>
                          </a:ln>
                          <a:solidFill>
                            <a:schemeClr val="tx2">
                              <a:lumMod val="50000"/>
                            </a:schemeClr>
                          </a:solidFill>
                          <a:effectLst/>
                          <a:latin typeface="Comic Sans MS" pitchFamily="66" charset="0"/>
                        </a:rPr>
                        <a:t>100 den yukarı</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extLst>
                  <a:ext uri="{0D108BD9-81ED-4DB2-BD59-A6C34878D82A}">
                    <a16:rowId xmlns:a16="http://schemas.microsoft.com/office/drawing/2014/main" val="10001"/>
                  </a:ext>
                </a:extLst>
              </a:tr>
              <a:tr h="7128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a:ln>
                            <a:noFill/>
                          </a:ln>
                          <a:solidFill>
                            <a:srgbClr val="008000"/>
                          </a:solidFill>
                          <a:effectLst/>
                          <a:latin typeface="Comic Sans MS" pitchFamily="66" charset="0"/>
                        </a:rPr>
                        <a:t>Solunum Çabası</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a:ln>
                            <a:noFill/>
                          </a:ln>
                          <a:solidFill>
                            <a:schemeClr val="tx2">
                              <a:lumMod val="60000"/>
                              <a:lumOff val="40000"/>
                            </a:schemeClr>
                          </a:solidFill>
                          <a:effectLst/>
                          <a:latin typeface="Comic Sans MS" pitchFamily="66" charset="0"/>
                        </a:rPr>
                        <a:t>YOK</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1800" b="1" i="0" u="none" strike="noStrike" cap="none" normalizeH="0" baseline="0">
                        <a:ln>
                          <a:noFill/>
                        </a:ln>
                        <a:solidFill>
                          <a:schemeClr val="tx2">
                            <a:lumMod val="60000"/>
                            <a:lumOff val="40000"/>
                          </a:schemeClr>
                        </a:solidFill>
                        <a:effectLst/>
                        <a:latin typeface="Comic Sans MS" pitchFamily="66"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a:ln>
                            <a:noFill/>
                          </a:ln>
                          <a:solidFill>
                            <a:schemeClr val="tx2">
                              <a:lumMod val="75000"/>
                            </a:schemeClr>
                          </a:solidFill>
                          <a:effectLst/>
                          <a:latin typeface="Comic Sans MS" pitchFamily="66" charset="0"/>
                        </a:rPr>
                        <a:t>Düzensiz </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a:ln>
                            <a:noFill/>
                          </a:ln>
                          <a:solidFill>
                            <a:schemeClr val="tx2">
                              <a:lumMod val="50000"/>
                            </a:schemeClr>
                          </a:solidFill>
                          <a:effectLst/>
                          <a:latin typeface="Comic Sans MS" pitchFamily="66" charset="0"/>
                        </a:rPr>
                        <a:t>Aktif</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extLst>
                  <a:ext uri="{0D108BD9-81ED-4DB2-BD59-A6C34878D82A}">
                    <a16:rowId xmlns:a16="http://schemas.microsoft.com/office/drawing/2014/main" val="10002"/>
                  </a:ext>
                </a:extLst>
              </a:tr>
              <a:tr h="7128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a:ln>
                            <a:noFill/>
                          </a:ln>
                          <a:solidFill>
                            <a:srgbClr val="6600CC"/>
                          </a:solidFill>
                          <a:effectLst/>
                          <a:latin typeface="Comic Sans MS" pitchFamily="66" charset="0"/>
                        </a:rPr>
                        <a:t>Adale </a:t>
                      </a:r>
                      <a:r>
                        <a:rPr kumimoji="0" lang="tr-TR" sz="1800" b="1" i="0" u="none" strike="noStrike" cap="none" normalizeH="0" baseline="0" dirty="0" err="1">
                          <a:ln>
                            <a:noFill/>
                          </a:ln>
                          <a:solidFill>
                            <a:srgbClr val="6600CC"/>
                          </a:solidFill>
                          <a:effectLst/>
                          <a:latin typeface="Comic Sans MS" pitchFamily="66" charset="0"/>
                        </a:rPr>
                        <a:t>Tonusu</a:t>
                      </a:r>
                      <a:endParaRPr kumimoji="0" lang="tr-TR" sz="1800" b="1" i="0" u="none" strike="noStrike" cap="none" normalizeH="0" baseline="0" dirty="0">
                        <a:ln>
                          <a:noFill/>
                        </a:ln>
                        <a:solidFill>
                          <a:srgbClr val="6600CC"/>
                        </a:solidFill>
                        <a:effectLst/>
                        <a:latin typeface="Comic Sans MS" pitchFamily="66" charset="0"/>
                      </a:endParaRP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a:ln>
                            <a:noFill/>
                          </a:ln>
                          <a:solidFill>
                            <a:schemeClr val="tx2">
                              <a:lumMod val="60000"/>
                              <a:lumOff val="40000"/>
                            </a:schemeClr>
                          </a:solidFill>
                          <a:effectLst/>
                          <a:latin typeface="Comic Sans MS" pitchFamily="66" charset="0"/>
                        </a:rPr>
                        <a:t>YOK</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1800" b="1" i="0" u="none" strike="noStrike" cap="none" normalizeH="0" baseline="0" dirty="0">
                        <a:ln>
                          <a:noFill/>
                        </a:ln>
                        <a:solidFill>
                          <a:schemeClr val="tx2">
                            <a:lumMod val="60000"/>
                            <a:lumOff val="40000"/>
                          </a:schemeClr>
                        </a:solidFill>
                        <a:effectLst/>
                        <a:latin typeface="Comic Sans MS" pitchFamily="66"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a:ln>
                            <a:noFill/>
                          </a:ln>
                          <a:solidFill>
                            <a:schemeClr val="tx2">
                              <a:lumMod val="75000"/>
                            </a:schemeClr>
                          </a:solidFill>
                          <a:effectLst/>
                          <a:latin typeface="Comic Sans MS" pitchFamily="66" charset="0"/>
                        </a:rPr>
                        <a:t>Çok az, kısmen </a:t>
                      </a:r>
                      <a:r>
                        <a:rPr kumimoji="0" lang="tr-TR" sz="1800" b="1" i="0" u="none" strike="noStrike" cap="none" normalizeH="0" baseline="0" dirty="0" err="1">
                          <a:ln>
                            <a:noFill/>
                          </a:ln>
                          <a:solidFill>
                            <a:schemeClr val="tx2">
                              <a:lumMod val="75000"/>
                            </a:schemeClr>
                          </a:solidFill>
                          <a:effectLst/>
                          <a:latin typeface="Comic Sans MS" pitchFamily="66" charset="0"/>
                        </a:rPr>
                        <a:t>fleksiyon</a:t>
                      </a:r>
                      <a:endParaRPr kumimoji="0" lang="tr-TR" sz="1800" b="1" i="0" u="none" strike="noStrike" cap="none" normalizeH="0" baseline="0" dirty="0">
                        <a:ln>
                          <a:noFill/>
                        </a:ln>
                        <a:solidFill>
                          <a:schemeClr val="tx2">
                            <a:lumMod val="75000"/>
                          </a:schemeClr>
                        </a:solidFill>
                        <a:effectLst/>
                        <a:latin typeface="Comic Sans MS" pitchFamily="66"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a:ln>
                            <a:noFill/>
                          </a:ln>
                          <a:solidFill>
                            <a:schemeClr val="tx2">
                              <a:lumMod val="50000"/>
                            </a:schemeClr>
                          </a:solidFill>
                          <a:effectLst/>
                          <a:latin typeface="Comic Sans MS" pitchFamily="66" charset="0"/>
                        </a:rPr>
                        <a:t>Kuvvetli , aktif</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extLst>
                  <a:ext uri="{0D108BD9-81ED-4DB2-BD59-A6C34878D82A}">
                    <a16:rowId xmlns:a16="http://schemas.microsoft.com/office/drawing/2014/main" val="10003"/>
                  </a:ext>
                </a:extLst>
              </a:tr>
              <a:tr h="118880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a:ln>
                            <a:noFill/>
                          </a:ln>
                          <a:solidFill>
                            <a:schemeClr val="accent1">
                              <a:lumMod val="50000"/>
                            </a:schemeClr>
                          </a:solidFill>
                          <a:effectLst/>
                          <a:latin typeface="Comic Sans MS" pitchFamily="66" charset="0"/>
                        </a:rPr>
                        <a:t>Refleks Uyarımı</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a:ln>
                            <a:noFill/>
                          </a:ln>
                          <a:solidFill>
                            <a:schemeClr val="tx2">
                              <a:lumMod val="60000"/>
                              <a:lumOff val="40000"/>
                            </a:schemeClr>
                          </a:solidFill>
                          <a:effectLst/>
                          <a:latin typeface="Comic Sans MS" pitchFamily="66" charset="0"/>
                        </a:rPr>
                        <a:t>YOK</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1800" b="1" i="0" u="none" strike="noStrike" cap="none" normalizeH="0" baseline="0">
                        <a:ln>
                          <a:noFill/>
                        </a:ln>
                        <a:solidFill>
                          <a:schemeClr val="tx2">
                            <a:lumMod val="60000"/>
                            <a:lumOff val="40000"/>
                          </a:schemeClr>
                        </a:solidFill>
                        <a:effectLst/>
                        <a:latin typeface="Comic Sans MS" pitchFamily="66"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a:ln>
                            <a:noFill/>
                          </a:ln>
                          <a:solidFill>
                            <a:schemeClr val="tx2">
                              <a:lumMod val="75000"/>
                            </a:schemeClr>
                          </a:solidFill>
                          <a:effectLst/>
                          <a:latin typeface="Comic Sans MS" pitchFamily="66" charset="0"/>
                        </a:rPr>
                        <a:t>Zayıf ağlama, yüzünü kırıştırma</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a:ln>
                            <a:noFill/>
                          </a:ln>
                          <a:solidFill>
                            <a:schemeClr val="tx2">
                              <a:lumMod val="50000"/>
                            </a:schemeClr>
                          </a:solidFill>
                          <a:effectLst/>
                          <a:latin typeface="Comic Sans MS" pitchFamily="66" charset="0"/>
                        </a:rPr>
                        <a:t>Ağlama, kuvvetli aksırma, öksürme</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FF"/>
                    </a:solidFill>
                  </a:tcPr>
                </a:tc>
                <a:extLst>
                  <a:ext uri="{0D108BD9-81ED-4DB2-BD59-A6C34878D82A}">
                    <a16:rowId xmlns:a16="http://schemas.microsoft.com/office/drawing/2014/main" val="10004"/>
                  </a:ext>
                </a:extLst>
              </a:tr>
              <a:tr h="65568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a:ln>
                            <a:noFill/>
                          </a:ln>
                          <a:solidFill>
                            <a:srgbClr val="009999"/>
                          </a:solidFill>
                          <a:effectLst/>
                          <a:latin typeface="Comic Sans MS" pitchFamily="66" charset="0"/>
                        </a:rPr>
                        <a:t>Deri Rengi</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a:ln>
                            <a:noFill/>
                          </a:ln>
                          <a:solidFill>
                            <a:schemeClr val="tx2">
                              <a:lumMod val="60000"/>
                              <a:lumOff val="40000"/>
                            </a:schemeClr>
                          </a:solidFill>
                          <a:effectLst/>
                          <a:latin typeface="Comic Sans MS" pitchFamily="66" charset="0"/>
                        </a:rPr>
                        <a:t>Soluk mavi</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a:ln>
                            <a:noFill/>
                          </a:ln>
                          <a:solidFill>
                            <a:schemeClr val="tx2">
                              <a:lumMod val="75000"/>
                            </a:schemeClr>
                          </a:solidFill>
                          <a:effectLst/>
                          <a:latin typeface="Comic Sans MS" pitchFamily="66" charset="0"/>
                        </a:rPr>
                        <a:t>Vücut pembe, etraf mavi</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a:ln>
                            <a:noFill/>
                          </a:ln>
                          <a:solidFill>
                            <a:schemeClr val="tx2">
                              <a:lumMod val="50000"/>
                            </a:schemeClr>
                          </a:solidFill>
                          <a:effectLst/>
                          <a:latin typeface="Comic Sans MS" pitchFamily="66" charset="0"/>
                        </a:rPr>
                        <a:t>Tam pembe</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CCFF"/>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1768777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nodeType="clickEffect">
                                  <p:stCondLst>
                                    <p:cond delay="0"/>
                                  </p:stCondLst>
                                  <p:childTnLst>
                                    <p:set>
                                      <p:cBhvr>
                                        <p:cTn id="6" dur="1" fill="hold">
                                          <p:stCondLst>
                                            <p:cond delay="0"/>
                                          </p:stCondLst>
                                        </p:cTn>
                                        <p:tgtEl>
                                          <p:spTgt spid="89141"/>
                                        </p:tgtEl>
                                        <p:attrNameLst>
                                          <p:attrName>style.visibility</p:attrName>
                                        </p:attrNameLst>
                                      </p:cBhvr>
                                      <p:to>
                                        <p:strVal val="visible"/>
                                      </p:to>
                                    </p:set>
                                    <p:animEffect transition="in" filter="wheel(1)">
                                      <p:cBhvr>
                                        <p:cTn id="7" dur="2000"/>
                                        <p:tgtEl>
                                          <p:spTgt spid="891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5 Slayt Numarası Yer Tutucusu">
            <a:extLst>
              <a:ext uri="{FF2B5EF4-FFF2-40B4-BE49-F238E27FC236}">
                <a16:creationId xmlns:a16="http://schemas.microsoft.com/office/drawing/2014/main" id="{069F169E-3077-3B49-A11A-D7781566A2A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5C7DB8C8-46C6-3E4B-8085-0E7D3368409B}" type="slidenum">
              <a:rPr lang="tr-TR" altLang="tr-TR" sz="1400"/>
              <a:pPr>
                <a:spcBef>
                  <a:spcPct val="0"/>
                </a:spcBef>
                <a:buFontTx/>
                <a:buNone/>
              </a:pPr>
              <a:t>15</a:t>
            </a:fld>
            <a:endParaRPr lang="tr-TR" altLang="tr-TR" sz="1400"/>
          </a:p>
        </p:txBody>
      </p:sp>
      <p:sp>
        <p:nvSpPr>
          <p:cNvPr id="65540" name="Rectangle 3">
            <a:extLst>
              <a:ext uri="{FF2B5EF4-FFF2-40B4-BE49-F238E27FC236}">
                <a16:creationId xmlns:a16="http://schemas.microsoft.com/office/drawing/2014/main" id="{81410714-F046-2E43-B738-DD69A63F7381}"/>
              </a:ext>
            </a:extLst>
          </p:cNvPr>
          <p:cNvSpPr>
            <a:spLocks noGrp="1" noChangeArrowheads="1"/>
          </p:cNvSpPr>
          <p:nvPr>
            <p:ph type="body" idx="1"/>
          </p:nvPr>
        </p:nvSpPr>
        <p:spPr>
          <a:xfrm>
            <a:off x="1828800" y="1371600"/>
            <a:ext cx="8382000" cy="4800600"/>
          </a:xfrm>
        </p:spPr>
        <p:txBody>
          <a:bodyPr/>
          <a:lstStyle/>
          <a:p>
            <a:pPr eaLnBrk="1" hangingPunct="1">
              <a:defRPr/>
            </a:pPr>
            <a:r>
              <a:rPr lang="tr-TR" b="1" dirty="0">
                <a:solidFill>
                  <a:schemeClr val="tx2">
                    <a:lumMod val="50000"/>
                  </a:schemeClr>
                </a:solidFill>
              </a:rPr>
              <a:t>10 çok sağlıklı.</a:t>
            </a:r>
          </a:p>
          <a:p>
            <a:pPr marL="0" indent="0">
              <a:buNone/>
              <a:defRPr/>
            </a:pPr>
            <a:endParaRPr lang="tr-TR" b="1" dirty="0"/>
          </a:p>
          <a:p>
            <a:pPr eaLnBrk="1" hangingPunct="1">
              <a:defRPr/>
            </a:pPr>
            <a:r>
              <a:rPr lang="tr-TR" b="1" dirty="0">
                <a:solidFill>
                  <a:schemeClr val="tx2">
                    <a:lumMod val="75000"/>
                  </a:schemeClr>
                </a:solidFill>
              </a:rPr>
              <a:t>8-9 pek merak edilmez.</a:t>
            </a:r>
          </a:p>
          <a:p>
            <a:pPr marL="0" indent="0">
              <a:buNone/>
              <a:defRPr/>
            </a:pPr>
            <a:endParaRPr lang="tr-TR" b="1" dirty="0">
              <a:solidFill>
                <a:schemeClr val="tx2">
                  <a:lumMod val="75000"/>
                </a:schemeClr>
              </a:solidFill>
            </a:endParaRPr>
          </a:p>
          <a:p>
            <a:pPr eaLnBrk="1" hangingPunct="1">
              <a:defRPr/>
            </a:pPr>
            <a:r>
              <a:rPr lang="tr-TR" b="1" dirty="0">
                <a:solidFill>
                  <a:schemeClr val="tx2">
                    <a:lumMod val="60000"/>
                    <a:lumOff val="40000"/>
                  </a:schemeClr>
                </a:solidFill>
              </a:rPr>
              <a:t>6 veya altı yardım gerekebilir.</a:t>
            </a:r>
          </a:p>
          <a:p>
            <a:pPr marL="0" indent="0">
              <a:buNone/>
              <a:defRPr/>
            </a:pPr>
            <a:endParaRPr lang="tr-TR" b="1" dirty="0"/>
          </a:p>
          <a:p>
            <a:pPr eaLnBrk="1" hangingPunct="1">
              <a:defRPr/>
            </a:pPr>
            <a:r>
              <a:rPr lang="tr-TR" b="1" dirty="0">
                <a:solidFill>
                  <a:schemeClr val="tx2">
                    <a:lumMod val="40000"/>
                    <a:lumOff val="60000"/>
                  </a:schemeClr>
                </a:solidFill>
              </a:rPr>
              <a:t>4ün altı hiç beklemeden yardım edilir.</a:t>
            </a:r>
          </a:p>
        </p:txBody>
      </p:sp>
      <p:sp>
        <p:nvSpPr>
          <p:cNvPr id="73732" name="Rectangle 42">
            <a:extLst>
              <a:ext uri="{FF2B5EF4-FFF2-40B4-BE49-F238E27FC236}">
                <a16:creationId xmlns:a16="http://schemas.microsoft.com/office/drawing/2014/main" id="{F07E06FA-A26D-F347-8288-785C06E5E9EA}"/>
              </a:ext>
            </a:extLst>
          </p:cNvPr>
          <p:cNvSpPr txBox="1">
            <a:spLocks noChangeArrowheads="1"/>
          </p:cNvSpPr>
          <p:nvPr/>
        </p:nvSpPr>
        <p:spPr bwMode="auto">
          <a:xfrm>
            <a:off x="2238375" y="228600"/>
            <a:ext cx="68707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lgn="ctr" eaLnBrk="1" hangingPunct="1">
              <a:spcBef>
                <a:spcPct val="0"/>
              </a:spcBef>
              <a:buFontTx/>
              <a:buNone/>
            </a:pPr>
            <a:r>
              <a:rPr lang="tr-TR" altLang="tr-TR" sz="4400">
                <a:solidFill>
                  <a:srgbClr val="6600CC"/>
                </a:solidFill>
              </a:rPr>
              <a:t>Apgar Ölçeği</a:t>
            </a:r>
          </a:p>
        </p:txBody>
      </p:sp>
    </p:spTree>
    <p:extLst>
      <p:ext uri="{BB962C8B-B14F-4D97-AF65-F5344CB8AC3E}">
        <p14:creationId xmlns:p14="http://schemas.microsoft.com/office/powerpoint/2010/main" val="16212265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E3749FF-DF8A-084C-B1CF-56209B1962AA}"/>
              </a:ext>
            </a:extLst>
          </p:cNvPr>
          <p:cNvSpPr>
            <a:spLocks noGrp="1"/>
          </p:cNvSpPr>
          <p:nvPr>
            <p:ph type="title"/>
          </p:nvPr>
        </p:nvSpPr>
        <p:spPr/>
        <p:txBody>
          <a:bodyPr/>
          <a:lstStyle/>
          <a:p>
            <a:r>
              <a:rPr lang="tr-TR" b="1"/>
              <a:t>Kaynak</a:t>
            </a:r>
            <a:endParaRPr lang="tr-TR" b="1" dirty="0"/>
          </a:p>
        </p:txBody>
      </p:sp>
      <p:sp>
        <p:nvSpPr>
          <p:cNvPr id="3" name="İçerik Yer Tutucusu 2">
            <a:extLst>
              <a:ext uri="{FF2B5EF4-FFF2-40B4-BE49-F238E27FC236}">
                <a16:creationId xmlns:a16="http://schemas.microsoft.com/office/drawing/2014/main" id="{FC81B7B2-9C18-2A48-89D5-1586FF63B205}"/>
              </a:ext>
            </a:extLst>
          </p:cNvPr>
          <p:cNvSpPr>
            <a:spLocks noGrp="1"/>
          </p:cNvSpPr>
          <p:nvPr>
            <p:ph idx="1"/>
          </p:nvPr>
        </p:nvSpPr>
        <p:spPr/>
        <p:txBody>
          <a:bodyPr/>
          <a:lstStyle/>
          <a:p>
            <a:r>
              <a:rPr lang="tr-TR" dirty="0"/>
              <a:t>Pınar San Bayhan ve </a:t>
            </a:r>
            <a:r>
              <a:rPr lang="tr-TR" dirty="0" err="1"/>
              <a:t>İsmihan</a:t>
            </a:r>
            <a:r>
              <a:rPr lang="tr-TR" dirty="0"/>
              <a:t> Artan: “Çocuk Gelişimi ve Eğitimi” </a:t>
            </a:r>
            <a:r>
              <a:rPr lang="tr-TR" dirty="0" err="1"/>
              <a:t>Morpa</a:t>
            </a:r>
            <a:r>
              <a:rPr lang="tr-TR" dirty="0"/>
              <a:t> Yayınları.</a:t>
            </a:r>
          </a:p>
          <a:p>
            <a:pPr marL="0" indent="0">
              <a:buNone/>
            </a:pPr>
            <a:endParaRPr lang="tr-TR" dirty="0"/>
          </a:p>
        </p:txBody>
      </p:sp>
    </p:spTree>
    <p:extLst>
      <p:ext uri="{BB962C8B-B14F-4D97-AF65-F5344CB8AC3E}">
        <p14:creationId xmlns:p14="http://schemas.microsoft.com/office/powerpoint/2010/main" val="1893791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5 Slayt Numarası Yer Tutucusu">
            <a:extLst>
              <a:ext uri="{FF2B5EF4-FFF2-40B4-BE49-F238E27FC236}">
                <a16:creationId xmlns:a16="http://schemas.microsoft.com/office/drawing/2014/main" id="{C28585A7-26DD-5B46-BF4D-B225212C139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3BDAD48B-B28D-5E4F-8B64-A2F9A116DB36}" type="slidenum">
              <a:rPr lang="tr-TR" altLang="tr-TR" sz="1400"/>
              <a:pPr>
                <a:spcBef>
                  <a:spcPct val="0"/>
                </a:spcBef>
                <a:buFontTx/>
                <a:buNone/>
              </a:pPr>
              <a:t>2</a:t>
            </a:fld>
            <a:endParaRPr lang="tr-TR" altLang="tr-TR" sz="1400"/>
          </a:p>
        </p:txBody>
      </p:sp>
      <p:sp>
        <p:nvSpPr>
          <p:cNvPr id="52227" name="Rectangle 2">
            <a:extLst>
              <a:ext uri="{FF2B5EF4-FFF2-40B4-BE49-F238E27FC236}">
                <a16:creationId xmlns:a16="http://schemas.microsoft.com/office/drawing/2014/main" id="{2A5F2234-10B5-E243-B257-7DBB59EACC02}"/>
              </a:ext>
            </a:extLst>
          </p:cNvPr>
          <p:cNvSpPr>
            <a:spLocks noGrp="1" noChangeArrowheads="1"/>
          </p:cNvSpPr>
          <p:nvPr>
            <p:ph type="title"/>
          </p:nvPr>
        </p:nvSpPr>
        <p:spPr/>
        <p:txBody>
          <a:bodyPr/>
          <a:lstStyle/>
          <a:p>
            <a:pPr eaLnBrk="1" hangingPunct="1">
              <a:defRPr/>
            </a:pPr>
            <a:r>
              <a:rPr lang="tr-TR" b="1" dirty="0">
                <a:solidFill>
                  <a:schemeClr val="tx2">
                    <a:lumMod val="75000"/>
                  </a:schemeClr>
                </a:solidFill>
              </a:rPr>
              <a:t>YENİ DOĞAN BEBEK</a:t>
            </a:r>
            <a:br>
              <a:rPr lang="tr-TR" b="1" dirty="0"/>
            </a:br>
            <a:endParaRPr lang="tr-TR" b="1" dirty="0"/>
          </a:p>
        </p:txBody>
      </p:sp>
      <p:sp>
        <p:nvSpPr>
          <p:cNvPr id="47107" name="Rectangle 3">
            <a:extLst>
              <a:ext uri="{FF2B5EF4-FFF2-40B4-BE49-F238E27FC236}">
                <a16:creationId xmlns:a16="http://schemas.microsoft.com/office/drawing/2014/main" id="{3A9B1B28-0804-204A-A364-98D7A6ECCFAA}"/>
              </a:ext>
            </a:extLst>
          </p:cNvPr>
          <p:cNvSpPr>
            <a:spLocks noGrp="1" noChangeArrowheads="1"/>
          </p:cNvSpPr>
          <p:nvPr>
            <p:ph type="body" idx="1"/>
          </p:nvPr>
        </p:nvSpPr>
        <p:spPr>
          <a:xfrm>
            <a:off x="2209800" y="1143000"/>
            <a:ext cx="7696200" cy="4648200"/>
          </a:xfrm>
          <a:solidFill>
            <a:schemeClr val="accent1"/>
          </a:solidFill>
        </p:spPr>
        <p:txBody>
          <a:bodyPr/>
          <a:lstStyle/>
          <a:p>
            <a:pPr eaLnBrk="1" hangingPunct="1">
              <a:lnSpc>
                <a:spcPct val="80000"/>
              </a:lnSpc>
            </a:pPr>
            <a:r>
              <a:rPr lang="tr-TR" altLang="tr-TR" sz="2400"/>
              <a:t>Doğum öncesi ( 10 ay, 40 hafta, 280 gün) periyodu tamamlayarak doğan bebeğe normal yeni doğan denir.  </a:t>
            </a:r>
          </a:p>
          <a:p>
            <a:pPr eaLnBrk="1" hangingPunct="1">
              <a:lnSpc>
                <a:spcPct val="80000"/>
              </a:lnSpc>
              <a:buFontTx/>
              <a:buNone/>
            </a:pPr>
            <a:endParaRPr lang="tr-TR" altLang="tr-TR" sz="2400"/>
          </a:p>
          <a:p>
            <a:pPr eaLnBrk="1" hangingPunct="1">
              <a:lnSpc>
                <a:spcPct val="80000"/>
              </a:lnSpc>
            </a:pPr>
            <a:r>
              <a:rPr lang="tr-TR" altLang="tr-TR" sz="2400"/>
              <a:t>Yeni doğan dönemi ya da neonatal dönem dediğimiz dönem, hayatın ilk 28 günüdür. </a:t>
            </a:r>
          </a:p>
          <a:p>
            <a:pPr eaLnBrk="1" hangingPunct="1">
              <a:lnSpc>
                <a:spcPct val="80000"/>
              </a:lnSpc>
              <a:buFontTx/>
              <a:buNone/>
            </a:pPr>
            <a:endParaRPr lang="tr-TR" altLang="tr-TR" sz="2400"/>
          </a:p>
          <a:p>
            <a:pPr eaLnBrk="1" hangingPunct="1">
              <a:lnSpc>
                <a:spcPct val="80000"/>
              </a:lnSpc>
            </a:pPr>
            <a:r>
              <a:rPr lang="tr-TR" altLang="tr-TR" sz="2400"/>
              <a:t>Doğum ve takip eden ilk haftaya erken neonatal dönem, 1-4. haftaya kadar (4. hafta dahil) geç neonatal dönem denir. </a:t>
            </a:r>
          </a:p>
          <a:p>
            <a:pPr eaLnBrk="1" hangingPunct="1">
              <a:lnSpc>
                <a:spcPct val="80000"/>
              </a:lnSpc>
              <a:buFontTx/>
              <a:buNone/>
            </a:pPr>
            <a:endParaRPr lang="tr-TR" altLang="tr-TR" sz="2400"/>
          </a:p>
          <a:p>
            <a:pPr eaLnBrk="1" hangingPunct="1">
              <a:lnSpc>
                <a:spcPct val="80000"/>
              </a:lnSpc>
            </a:pPr>
            <a:endParaRPr lang="tr-TR" altLang="tr-TR" sz="2400"/>
          </a:p>
        </p:txBody>
      </p:sp>
    </p:spTree>
    <p:extLst>
      <p:ext uri="{BB962C8B-B14F-4D97-AF65-F5344CB8AC3E}">
        <p14:creationId xmlns:p14="http://schemas.microsoft.com/office/powerpoint/2010/main" val="4188226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5 Slayt Numarası Yer Tutucusu">
            <a:extLst>
              <a:ext uri="{FF2B5EF4-FFF2-40B4-BE49-F238E27FC236}">
                <a16:creationId xmlns:a16="http://schemas.microsoft.com/office/drawing/2014/main" id="{78825562-9511-0943-B8AD-27563D3095B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23135E25-FD6D-B441-990E-D90EFE87D943}" type="slidenum">
              <a:rPr lang="tr-TR" altLang="tr-TR" sz="1400"/>
              <a:pPr>
                <a:spcBef>
                  <a:spcPct val="0"/>
                </a:spcBef>
                <a:buFontTx/>
                <a:buNone/>
              </a:pPr>
              <a:t>3</a:t>
            </a:fld>
            <a:endParaRPr lang="tr-TR" altLang="tr-TR" sz="1400"/>
          </a:p>
        </p:txBody>
      </p:sp>
      <p:sp>
        <p:nvSpPr>
          <p:cNvPr id="54275" name="Rectangle 3">
            <a:extLst>
              <a:ext uri="{FF2B5EF4-FFF2-40B4-BE49-F238E27FC236}">
                <a16:creationId xmlns:a16="http://schemas.microsoft.com/office/drawing/2014/main" id="{97B63084-7568-AB49-91E1-9AB677076ED0}"/>
              </a:ext>
            </a:extLst>
          </p:cNvPr>
          <p:cNvSpPr>
            <a:spLocks noGrp="1" noChangeArrowheads="1"/>
          </p:cNvSpPr>
          <p:nvPr>
            <p:ph type="body" idx="1"/>
          </p:nvPr>
        </p:nvSpPr>
        <p:spPr>
          <a:xfrm>
            <a:off x="2209800" y="1447800"/>
            <a:ext cx="7696200" cy="2590800"/>
          </a:xfrm>
          <a:solidFill>
            <a:srgbClr val="CCFFFF"/>
          </a:solidFill>
          <a:ln>
            <a:solidFill>
              <a:schemeClr val="tx2">
                <a:lumMod val="60000"/>
                <a:lumOff val="40000"/>
              </a:schemeClr>
            </a:solidFill>
          </a:ln>
        </p:spPr>
        <p:txBody>
          <a:bodyPr>
            <a:normAutofit lnSpcReduction="10000"/>
          </a:bodyPr>
          <a:lstStyle/>
          <a:p>
            <a:pPr eaLnBrk="1" hangingPunct="1">
              <a:defRPr/>
            </a:pPr>
            <a:endParaRPr lang="tr-TR" sz="2400" dirty="0"/>
          </a:p>
          <a:p>
            <a:pPr marL="0" indent="0">
              <a:buNone/>
              <a:defRPr/>
            </a:pPr>
            <a:endParaRPr lang="tr-TR" sz="2400" dirty="0"/>
          </a:p>
          <a:p>
            <a:pPr eaLnBrk="1" hangingPunct="1">
              <a:buFontTx/>
              <a:buNone/>
              <a:defRPr/>
            </a:pPr>
            <a:r>
              <a:rPr lang="tr-TR" sz="1600" dirty="0"/>
              <a:t>			 </a:t>
            </a:r>
            <a:r>
              <a:rPr lang="tr-TR" sz="1600" b="1" dirty="0"/>
              <a:t>--Erken </a:t>
            </a:r>
            <a:r>
              <a:rPr lang="tr-TR" sz="1600" b="1" dirty="0" err="1"/>
              <a:t>Neonatal</a:t>
            </a:r>
            <a:r>
              <a:rPr lang="tr-TR" sz="1600" b="1" dirty="0"/>
              <a:t> Dönem--   --  Geç </a:t>
            </a:r>
            <a:r>
              <a:rPr lang="tr-TR" sz="1600" b="1" dirty="0" err="1"/>
              <a:t>Neonatal</a:t>
            </a:r>
            <a:r>
              <a:rPr lang="tr-TR" sz="1600" b="1" dirty="0"/>
              <a:t> Dönem-</a:t>
            </a:r>
          </a:p>
          <a:p>
            <a:pPr eaLnBrk="1" hangingPunct="1">
              <a:defRPr/>
            </a:pPr>
            <a:endParaRPr lang="tr-TR" sz="1600" b="1" dirty="0"/>
          </a:p>
          <a:p>
            <a:pPr eaLnBrk="1" hangingPunct="1">
              <a:buFontTx/>
              <a:buNone/>
              <a:defRPr/>
            </a:pPr>
            <a:r>
              <a:rPr lang="tr-TR" sz="1600" b="1" dirty="0"/>
              <a:t>	28.Hafta      DOĞUM           1.Hafta           4. Hafta</a:t>
            </a:r>
            <a:endParaRPr lang="tr-TR" sz="1600" dirty="0"/>
          </a:p>
          <a:p>
            <a:pPr eaLnBrk="1" hangingPunct="1">
              <a:defRPr/>
            </a:pPr>
            <a:endParaRPr lang="tr-TR" sz="1600" dirty="0"/>
          </a:p>
          <a:p>
            <a:pPr eaLnBrk="1" hangingPunct="1">
              <a:buFontTx/>
              <a:buNone/>
              <a:defRPr/>
            </a:pPr>
            <a:r>
              <a:rPr lang="tr-TR" sz="1600" dirty="0"/>
              <a:t>	--------</a:t>
            </a:r>
            <a:r>
              <a:rPr lang="tr-TR" sz="1800" b="1" dirty="0">
                <a:solidFill>
                  <a:srgbClr val="FF0000"/>
                </a:solidFill>
              </a:rPr>
              <a:t>PERİNATAL DÖNEM-</a:t>
            </a:r>
            <a:r>
              <a:rPr lang="tr-TR" sz="1600" dirty="0"/>
              <a:t>----------</a:t>
            </a:r>
            <a:endParaRPr lang="tr-TR" sz="1600" b="1" dirty="0"/>
          </a:p>
          <a:p>
            <a:pPr eaLnBrk="1" hangingPunct="1">
              <a:defRPr/>
            </a:pPr>
            <a:endParaRPr lang="tr-TR" sz="1800" dirty="0"/>
          </a:p>
        </p:txBody>
      </p:sp>
    </p:spTree>
    <p:extLst>
      <p:ext uri="{BB962C8B-B14F-4D97-AF65-F5344CB8AC3E}">
        <p14:creationId xmlns:p14="http://schemas.microsoft.com/office/powerpoint/2010/main" val="25682692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4275">
                                            <p:bg/>
                                          </p:spTgt>
                                        </p:tgtEl>
                                        <p:attrNameLst>
                                          <p:attrName>style.visibility</p:attrName>
                                        </p:attrNameLst>
                                      </p:cBhvr>
                                      <p:to>
                                        <p:strVal val="visible"/>
                                      </p:to>
                                    </p:set>
                                    <p:animEffect transition="in" filter="fade">
                                      <p:cBhvr>
                                        <p:cTn id="7" dur="1000"/>
                                        <p:tgtEl>
                                          <p:spTgt spid="54275">
                                            <p:bg/>
                                          </p:spTgt>
                                        </p:tgtEl>
                                      </p:cBhvr>
                                    </p:animEffect>
                                    <p:anim calcmode="lin" valueType="num">
                                      <p:cBhvr>
                                        <p:cTn id="8" dur="1000" fill="hold"/>
                                        <p:tgtEl>
                                          <p:spTgt spid="54275">
                                            <p:bg/>
                                          </p:spTgt>
                                        </p:tgtEl>
                                        <p:attrNameLst>
                                          <p:attrName>ppt_x</p:attrName>
                                        </p:attrNameLst>
                                      </p:cBhvr>
                                      <p:tavLst>
                                        <p:tav tm="0">
                                          <p:val>
                                            <p:strVal val="#ppt_x"/>
                                          </p:val>
                                        </p:tav>
                                        <p:tav tm="100000">
                                          <p:val>
                                            <p:strVal val="#ppt_x"/>
                                          </p:val>
                                        </p:tav>
                                      </p:tavLst>
                                    </p:anim>
                                    <p:anim calcmode="lin" valueType="num">
                                      <p:cBhvr>
                                        <p:cTn id="9" dur="1000" fill="hold"/>
                                        <p:tgtEl>
                                          <p:spTgt spid="54275">
                                            <p:bg/>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4275">
                                            <p:txEl>
                                              <p:pRg st="2" end="2"/>
                                            </p:txEl>
                                          </p:spTgt>
                                        </p:tgtEl>
                                        <p:attrNameLst>
                                          <p:attrName>style.visibility</p:attrName>
                                        </p:attrNameLst>
                                      </p:cBhvr>
                                      <p:to>
                                        <p:strVal val="visible"/>
                                      </p:to>
                                    </p:set>
                                    <p:animEffect transition="in" filter="fade">
                                      <p:cBhvr>
                                        <p:cTn id="14" dur="1000"/>
                                        <p:tgtEl>
                                          <p:spTgt spid="54275">
                                            <p:txEl>
                                              <p:pRg st="2" end="2"/>
                                            </p:txEl>
                                          </p:spTgt>
                                        </p:tgtEl>
                                      </p:cBhvr>
                                    </p:animEffect>
                                    <p:anim calcmode="lin" valueType="num">
                                      <p:cBhvr>
                                        <p:cTn id="15" dur="1000" fill="hold"/>
                                        <p:tgtEl>
                                          <p:spTgt spid="5427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42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4275">
                                            <p:txEl>
                                              <p:pRg st="4" end="4"/>
                                            </p:txEl>
                                          </p:spTgt>
                                        </p:tgtEl>
                                        <p:attrNameLst>
                                          <p:attrName>style.visibility</p:attrName>
                                        </p:attrNameLst>
                                      </p:cBhvr>
                                      <p:to>
                                        <p:strVal val="visible"/>
                                      </p:to>
                                    </p:set>
                                    <p:animEffect transition="in" filter="fade">
                                      <p:cBhvr>
                                        <p:cTn id="21" dur="1000"/>
                                        <p:tgtEl>
                                          <p:spTgt spid="54275">
                                            <p:txEl>
                                              <p:pRg st="4" end="4"/>
                                            </p:txEl>
                                          </p:spTgt>
                                        </p:tgtEl>
                                      </p:cBhvr>
                                    </p:animEffect>
                                    <p:anim calcmode="lin" valueType="num">
                                      <p:cBhvr>
                                        <p:cTn id="22" dur="1000" fill="hold"/>
                                        <p:tgtEl>
                                          <p:spTgt spid="5427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5427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4275">
                                            <p:txEl>
                                              <p:pRg st="6" end="6"/>
                                            </p:txEl>
                                          </p:spTgt>
                                        </p:tgtEl>
                                        <p:attrNameLst>
                                          <p:attrName>style.visibility</p:attrName>
                                        </p:attrNameLst>
                                      </p:cBhvr>
                                      <p:to>
                                        <p:strVal val="visible"/>
                                      </p:to>
                                    </p:set>
                                    <p:animEffect transition="in" filter="fade">
                                      <p:cBhvr>
                                        <p:cTn id="28" dur="1000"/>
                                        <p:tgtEl>
                                          <p:spTgt spid="54275">
                                            <p:txEl>
                                              <p:pRg st="6" end="6"/>
                                            </p:txEl>
                                          </p:spTgt>
                                        </p:tgtEl>
                                      </p:cBhvr>
                                    </p:animEffect>
                                    <p:anim calcmode="lin" valueType="num">
                                      <p:cBhvr>
                                        <p:cTn id="29" dur="1000" fill="hold"/>
                                        <p:tgtEl>
                                          <p:spTgt spid="54275">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5427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5 Slayt Numarası Yer Tutucusu">
            <a:extLst>
              <a:ext uri="{FF2B5EF4-FFF2-40B4-BE49-F238E27FC236}">
                <a16:creationId xmlns:a16="http://schemas.microsoft.com/office/drawing/2014/main" id="{498CA856-5F92-EE45-B5A7-D8989D27351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B50627C1-833D-4B49-A8A7-F4E63B9F2150}" type="slidenum">
              <a:rPr lang="tr-TR" altLang="tr-TR" sz="1400"/>
              <a:pPr>
                <a:spcBef>
                  <a:spcPct val="0"/>
                </a:spcBef>
                <a:buFontTx/>
                <a:buNone/>
              </a:pPr>
              <a:t>4</a:t>
            </a:fld>
            <a:endParaRPr lang="tr-TR" altLang="tr-TR" sz="1400"/>
          </a:p>
        </p:txBody>
      </p:sp>
      <p:sp>
        <p:nvSpPr>
          <p:cNvPr id="51202" name="Rectangle 2">
            <a:extLst>
              <a:ext uri="{FF2B5EF4-FFF2-40B4-BE49-F238E27FC236}">
                <a16:creationId xmlns:a16="http://schemas.microsoft.com/office/drawing/2014/main" id="{F126D7B0-C999-5244-907E-353ACE7818B5}"/>
              </a:ext>
            </a:extLst>
          </p:cNvPr>
          <p:cNvSpPr>
            <a:spLocks noGrp="1" noChangeArrowheads="1"/>
          </p:cNvSpPr>
          <p:nvPr>
            <p:ph type="title"/>
          </p:nvPr>
        </p:nvSpPr>
        <p:spPr/>
        <p:txBody>
          <a:bodyPr/>
          <a:lstStyle/>
          <a:p>
            <a:pPr eaLnBrk="1" hangingPunct="1"/>
            <a:r>
              <a:rPr lang="tr-TR" altLang="tr-TR" sz="3600" b="1"/>
              <a:t>Yeni Doğan Bebeğin Fiziksel Özellikleri</a:t>
            </a:r>
            <a:br>
              <a:rPr lang="tr-TR" altLang="tr-TR" sz="3600" b="1"/>
            </a:br>
            <a:endParaRPr lang="tr-TR" altLang="tr-TR" sz="3600" b="1"/>
          </a:p>
        </p:txBody>
      </p:sp>
      <p:sp>
        <p:nvSpPr>
          <p:cNvPr id="51203" name="Rectangle 3">
            <a:extLst>
              <a:ext uri="{FF2B5EF4-FFF2-40B4-BE49-F238E27FC236}">
                <a16:creationId xmlns:a16="http://schemas.microsoft.com/office/drawing/2014/main" id="{B6174B0C-B7EB-2C48-A69D-031D0FA88CE7}"/>
              </a:ext>
            </a:extLst>
          </p:cNvPr>
          <p:cNvSpPr>
            <a:spLocks noGrp="1" noChangeArrowheads="1"/>
          </p:cNvSpPr>
          <p:nvPr>
            <p:ph type="body" idx="1"/>
          </p:nvPr>
        </p:nvSpPr>
        <p:spPr>
          <a:xfrm>
            <a:off x="2209800" y="1371600"/>
            <a:ext cx="7696200" cy="4572000"/>
          </a:xfrm>
          <a:solidFill>
            <a:schemeClr val="accent1"/>
          </a:solidFill>
        </p:spPr>
        <p:txBody>
          <a:bodyPr/>
          <a:lstStyle/>
          <a:p>
            <a:pPr eaLnBrk="1" hangingPunct="1">
              <a:lnSpc>
                <a:spcPct val="80000"/>
              </a:lnSpc>
            </a:pPr>
            <a:r>
              <a:rPr lang="tr-TR" altLang="tr-TR" sz="2000"/>
              <a:t>Yeni doğan bebeklerin vücut ağırlıkları ortalama 3-3.5 kg (3200+/-600gr) kadardır. Kız bebekler biraz daha  düşük ağırlıklıdır. En düşük vücut ağırlığı zamanında doğan bebekler için 2.5 kg olarak alınmıştır. 5-7 kg olarak doğan bebekler de rapor edilmiştir. </a:t>
            </a:r>
          </a:p>
          <a:p>
            <a:pPr eaLnBrk="1" hangingPunct="1">
              <a:lnSpc>
                <a:spcPct val="80000"/>
              </a:lnSpc>
              <a:buFontTx/>
              <a:buNone/>
            </a:pPr>
            <a:endParaRPr lang="tr-TR" altLang="tr-TR" sz="2000"/>
          </a:p>
          <a:p>
            <a:pPr eaLnBrk="1" hangingPunct="1">
              <a:lnSpc>
                <a:spcPct val="80000"/>
              </a:lnSpc>
            </a:pPr>
            <a:r>
              <a:rPr lang="tr-TR" altLang="tr-TR" sz="2000"/>
              <a:t>Yeni doğanın boyu ortalama 48-50 cm kadardır. Kızlar biraz daha kısa olurlar. En düşük boy zamanında doğanlarda 46cm’dir. 57 cm doğan yayınlanmış vakalar da vardır. </a:t>
            </a:r>
          </a:p>
          <a:p>
            <a:pPr eaLnBrk="1" hangingPunct="1">
              <a:lnSpc>
                <a:spcPct val="80000"/>
              </a:lnSpc>
              <a:buFontTx/>
              <a:buNone/>
            </a:pPr>
            <a:endParaRPr lang="tr-TR" altLang="tr-TR" sz="2000"/>
          </a:p>
          <a:p>
            <a:pPr eaLnBrk="1" hangingPunct="1">
              <a:lnSpc>
                <a:spcPct val="80000"/>
              </a:lnSpc>
            </a:pPr>
            <a:r>
              <a:rPr lang="tr-TR" altLang="tr-TR" sz="2000"/>
              <a:t> Kafa çevresi zamanında doğan bebeklerde 35 cm, göğüs çevresi kafa çevresinden 2-2.5 cm kadar daha dardır (33cm). Bir yaşına kadar bu fark yavaş yavaş azalır. Bir yaşında kafa çevresi göğüs çevresine eşit olur. Daha sonra göğüs çevresi daha hızla genişler ve kafa çevresini geçer.  </a:t>
            </a:r>
            <a:r>
              <a:rPr lang="tr-TR" altLang="tr-TR" sz="2000">
                <a:solidFill>
                  <a:srgbClr val="FF0000"/>
                </a:solidFill>
              </a:rPr>
              <a:t>Yeni doğanda baş vücudun ¼’ü kadardır. </a:t>
            </a:r>
          </a:p>
        </p:txBody>
      </p:sp>
    </p:spTree>
    <p:extLst>
      <p:ext uri="{BB962C8B-B14F-4D97-AF65-F5344CB8AC3E}">
        <p14:creationId xmlns:p14="http://schemas.microsoft.com/office/powerpoint/2010/main" val="3294918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5 Slayt Numarası Yer Tutucusu">
            <a:extLst>
              <a:ext uri="{FF2B5EF4-FFF2-40B4-BE49-F238E27FC236}">
                <a16:creationId xmlns:a16="http://schemas.microsoft.com/office/drawing/2014/main" id="{E9906F4E-E3DC-D542-8B31-878AA80FF5F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F97D485D-37E2-6F4B-8C0C-5DEDA5187944}" type="slidenum">
              <a:rPr lang="tr-TR" altLang="tr-TR" sz="1400"/>
              <a:pPr>
                <a:spcBef>
                  <a:spcPct val="0"/>
                </a:spcBef>
                <a:buFontTx/>
                <a:buNone/>
              </a:pPr>
              <a:t>5</a:t>
            </a:fld>
            <a:endParaRPr lang="tr-TR" altLang="tr-TR" sz="1400"/>
          </a:p>
        </p:txBody>
      </p:sp>
      <p:sp>
        <p:nvSpPr>
          <p:cNvPr id="53250" name="Rectangle 2">
            <a:extLst>
              <a:ext uri="{FF2B5EF4-FFF2-40B4-BE49-F238E27FC236}">
                <a16:creationId xmlns:a16="http://schemas.microsoft.com/office/drawing/2014/main" id="{9AA4DF2A-E839-814C-B88E-4274024B0223}"/>
              </a:ext>
            </a:extLst>
          </p:cNvPr>
          <p:cNvSpPr>
            <a:spLocks noGrp="1" noChangeArrowheads="1"/>
          </p:cNvSpPr>
          <p:nvPr>
            <p:ph type="title"/>
          </p:nvPr>
        </p:nvSpPr>
        <p:spPr>
          <a:xfrm>
            <a:off x="2209800" y="152400"/>
            <a:ext cx="6870700" cy="914400"/>
          </a:xfrm>
        </p:spPr>
        <p:txBody>
          <a:bodyPr>
            <a:normAutofit fontScale="90000"/>
          </a:bodyPr>
          <a:lstStyle/>
          <a:p>
            <a:pPr eaLnBrk="1" hangingPunct="1"/>
            <a:r>
              <a:rPr lang="tr-TR" altLang="tr-TR" sz="2800" b="1"/>
              <a:t>Yeni Doğan Bebeğin Fiziksel Özellikleri</a:t>
            </a:r>
            <a:br>
              <a:rPr lang="tr-TR" altLang="tr-TR" sz="3600" b="1"/>
            </a:br>
            <a:endParaRPr lang="tr-TR" altLang="tr-TR" sz="3600" b="1"/>
          </a:p>
        </p:txBody>
      </p:sp>
      <p:sp>
        <p:nvSpPr>
          <p:cNvPr id="53251" name="Rectangle 3">
            <a:extLst>
              <a:ext uri="{FF2B5EF4-FFF2-40B4-BE49-F238E27FC236}">
                <a16:creationId xmlns:a16="http://schemas.microsoft.com/office/drawing/2014/main" id="{5FA2FB49-6FF9-3945-9F36-AA15785771B3}"/>
              </a:ext>
            </a:extLst>
          </p:cNvPr>
          <p:cNvSpPr>
            <a:spLocks noGrp="1" noChangeArrowheads="1"/>
          </p:cNvSpPr>
          <p:nvPr>
            <p:ph type="body" idx="1"/>
          </p:nvPr>
        </p:nvSpPr>
        <p:spPr>
          <a:xfrm>
            <a:off x="1828800" y="762000"/>
            <a:ext cx="8534400" cy="5410200"/>
          </a:xfrm>
          <a:solidFill>
            <a:schemeClr val="accent1"/>
          </a:solidFill>
        </p:spPr>
        <p:txBody>
          <a:bodyPr/>
          <a:lstStyle/>
          <a:p>
            <a:pPr eaLnBrk="1" hangingPunct="1">
              <a:lnSpc>
                <a:spcPct val="80000"/>
              </a:lnSpc>
            </a:pPr>
            <a:r>
              <a:rPr lang="tr-TR" altLang="tr-TR" sz="2000"/>
              <a:t>Başın gövdeye oranı erişkine oranla daha büyüktür. Yüz yuvarlak, mandibula (alt çene) ufacıktır. </a:t>
            </a:r>
          </a:p>
          <a:p>
            <a:pPr eaLnBrk="1" hangingPunct="1">
              <a:lnSpc>
                <a:spcPct val="80000"/>
              </a:lnSpc>
              <a:buFontTx/>
              <a:buNone/>
            </a:pPr>
            <a:endParaRPr lang="tr-TR" altLang="tr-TR" sz="2000"/>
          </a:p>
          <a:p>
            <a:pPr eaLnBrk="1" hangingPunct="1">
              <a:lnSpc>
                <a:spcPct val="80000"/>
              </a:lnSpc>
              <a:buFontTx/>
              <a:buNone/>
            </a:pPr>
            <a:endParaRPr lang="tr-TR" altLang="tr-TR" sz="2000"/>
          </a:p>
          <a:p>
            <a:pPr eaLnBrk="1" hangingPunct="1">
              <a:lnSpc>
                <a:spcPct val="80000"/>
              </a:lnSpc>
              <a:buFontTx/>
              <a:buNone/>
            </a:pPr>
            <a:endParaRPr lang="tr-TR" altLang="tr-TR" sz="2000"/>
          </a:p>
          <a:p>
            <a:pPr eaLnBrk="1" hangingPunct="1">
              <a:lnSpc>
                <a:spcPct val="80000"/>
              </a:lnSpc>
            </a:pPr>
            <a:r>
              <a:rPr lang="tr-TR" altLang="tr-TR" sz="2000"/>
              <a:t>Ekstremiteler (kol ve bacaklar) erişkine kıyasla ve gövdeye oran itibarıyla kısa görünümlüdür.</a:t>
            </a:r>
          </a:p>
          <a:p>
            <a:pPr eaLnBrk="1" hangingPunct="1">
              <a:lnSpc>
                <a:spcPct val="80000"/>
              </a:lnSpc>
              <a:buFontTx/>
              <a:buNone/>
            </a:pPr>
            <a:endParaRPr lang="tr-TR" altLang="tr-TR" sz="2000"/>
          </a:p>
          <a:p>
            <a:pPr eaLnBrk="1" hangingPunct="1">
              <a:lnSpc>
                <a:spcPct val="80000"/>
              </a:lnSpc>
            </a:pPr>
            <a:r>
              <a:rPr lang="tr-TR" altLang="tr-TR" sz="2000"/>
              <a:t>Derileri pespembe ve yumuşacıktır. Omuzlarında ve sırtta ayva tüyleri (lanugo) şeklinde tüyler bulunur.</a:t>
            </a:r>
          </a:p>
          <a:p>
            <a:pPr eaLnBrk="1" hangingPunct="1">
              <a:lnSpc>
                <a:spcPct val="80000"/>
              </a:lnSpc>
              <a:buFontTx/>
              <a:buNone/>
            </a:pPr>
            <a:endParaRPr lang="tr-TR" altLang="tr-TR" sz="2000"/>
          </a:p>
          <a:p>
            <a:pPr eaLnBrk="1" hangingPunct="1">
              <a:lnSpc>
                <a:spcPct val="80000"/>
              </a:lnSpc>
            </a:pPr>
            <a:r>
              <a:rPr lang="tr-TR" altLang="tr-TR" sz="2000"/>
              <a:t>Vücudun çeşitli kısımları </a:t>
            </a:r>
            <a:r>
              <a:rPr lang="tr-TR" altLang="tr-TR" sz="2000">
                <a:solidFill>
                  <a:srgbClr val="FF0000"/>
                </a:solidFill>
              </a:rPr>
              <a:t>verniks kazeoza </a:t>
            </a:r>
            <a:r>
              <a:rPr lang="tr-TR" altLang="tr-TR" sz="2000"/>
              <a:t>adı verilen peynirimsi bir madde ile kaplıdır. </a:t>
            </a:r>
          </a:p>
        </p:txBody>
      </p:sp>
    </p:spTree>
    <p:extLst>
      <p:ext uri="{BB962C8B-B14F-4D97-AF65-F5344CB8AC3E}">
        <p14:creationId xmlns:p14="http://schemas.microsoft.com/office/powerpoint/2010/main" val="1149304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5 Slayt Numarası Yer Tutucusu">
            <a:extLst>
              <a:ext uri="{FF2B5EF4-FFF2-40B4-BE49-F238E27FC236}">
                <a16:creationId xmlns:a16="http://schemas.microsoft.com/office/drawing/2014/main" id="{9C76F12C-0F21-CA44-A271-A313CE9DBD1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0765FE69-17D9-184B-A0B0-420898EF8021}" type="slidenum">
              <a:rPr lang="tr-TR" altLang="tr-TR" sz="1400"/>
              <a:pPr>
                <a:spcBef>
                  <a:spcPct val="0"/>
                </a:spcBef>
                <a:buFontTx/>
                <a:buNone/>
              </a:pPr>
              <a:t>6</a:t>
            </a:fld>
            <a:endParaRPr lang="tr-TR" altLang="tr-TR" sz="1400"/>
          </a:p>
        </p:txBody>
      </p:sp>
      <p:sp>
        <p:nvSpPr>
          <p:cNvPr id="55298" name="Rectangle 2">
            <a:extLst>
              <a:ext uri="{FF2B5EF4-FFF2-40B4-BE49-F238E27FC236}">
                <a16:creationId xmlns:a16="http://schemas.microsoft.com/office/drawing/2014/main" id="{6CA431AD-7DE5-6D41-B255-C754C25D688D}"/>
              </a:ext>
            </a:extLst>
          </p:cNvPr>
          <p:cNvSpPr>
            <a:spLocks noGrp="1" noChangeArrowheads="1"/>
          </p:cNvSpPr>
          <p:nvPr>
            <p:ph type="title"/>
          </p:nvPr>
        </p:nvSpPr>
        <p:spPr/>
        <p:txBody>
          <a:bodyPr/>
          <a:lstStyle/>
          <a:p>
            <a:pPr eaLnBrk="1" hangingPunct="1"/>
            <a:r>
              <a:rPr lang="tr-TR" altLang="tr-TR" sz="2800" b="1"/>
              <a:t>Yeni Doğan Bebeğin Fiziksel Özellikleri</a:t>
            </a:r>
            <a:br>
              <a:rPr lang="tr-TR" altLang="tr-TR" sz="3600" b="1"/>
            </a:br>
            <a:endParaRPr lang="tr-TR" altLang="tr-TR" sz="3600" b="1"/>
          </a:p>
        </p:txBody>
      </p:sp>
      <p:sp>
        <p:nvSpPr>
          <p:cNvPr id="55299" name="Rectangle 3">
            <a:extLst>
              <a:ext uri="{FF2B5EF4-FFF2-40B4-BE49-F238E27FC236}">
                <a16:creationId xmlns:a16="http://schemas.microsoft.com/office/drawing/2014/main" id="{7BE050F3-0421-2C44-8629-D7FFDF04547E}"/>
              </a:ext>
            </a:extLst>
          </p:cNvPr>
          <p:cNvSpPr>
            <a:spLocks noGrp="1" noChangeArrowheads="1"/>
          </p:cNvSpPr>
          <p:nvPr>
            <p:ph type="body" idx="1"/>
          </p:nvPr>
        </p:nvSpPr>
        <p:spPr>
          <a:xfrm>
            <a:off x="1828800" y="1295400"/>
            <a:ext cx="8458200" cy="4953000"/>
          </a:xfrm>
          <a:solidFill>
            <a:schemeClr val="accent1"/>
          </a:solidFill>
        </p:spPr>
        <p:txBody>
          <a:bodyPr/>
          <a:lstStyle/>
          <a:p>
            <a:pPr eaLnBrk="1" hangingPunct="1">
              <a:lnSpc>
                <a:spcPct val="80000"/>
              </a:lnSpc>
            </a:pPr>
            <a:r>
              <a:rPr lang="tr-TR" altLang="tr-TR" sz="1800"/>
              <a:t>Saçlar ipek gibi yumuşak ve kabarıktır. </a:t>
            </a:r>
          </a:p>
          <a:p>
            <a:pPr eaLnBrk="1" hangingPunct="1">
              <a:lnSpc>
                <a:spcPct val="80000"/>
              </a:lnSpc>
              <a:buFontTx/>
              <a:buNone/>
            </a:pPr>
            <a:endParaRPr lang="tr-TR" altLang="tr-TR" sz="1800"/>
          </a:p>
          <a:p>
            <a:pPr eaLnBrk="1" hangingPunct="1">
              <a:lnSpc>
                <a:spcPct val="80000"/>
              </a:lnSpc>
              <a:buFontTx/>
              <a:buNone/>
            </a:pPr>
            <a:endParaRPr lang="tr-TR" altLang="tr-TR" sz="1800"/>
          </a:p>
          <a:p>
            <a:pPr eaLnBrk="1" hangingPunct="1">
              <a:lnSpc>
                <a:spcPct val="80000"/>
              </a:lnSpc>
            </a:pPr>
            <a:r>
              <a:rPr lang="tr-TR" altLang="tr-TR" sz="1800"/>
              <a:t>Tırnakları parmak ucuna kadar inmiştir.</a:t>
            </a:r>
          </a:p>
          <a:p>
            <a:pPr eaLnBrk="1" hangingPunct="1">
              <a:lnSpc>
                <a:spcPct val="80000"/>
              </a:lnSpc>
              <a:buFontTx/>
              <a:buNone/>
            </a:pPr>
            <a:endParaRPr lang="tr-TR" altLang="tr-TR" sz="1800"/>
          </a:p>
          <a:p>
            <a:pPr eaLnBrk="1" hangingPunct="1">
              <a:lnSpc>
                <a:spcPct val="80000"/>
              </a:lnSpc>
            </a:pPr>
            <a:r>
              <a:rPr lang="tr-TR" altLang="tr-TR" sz="1800"/>
              <a:t>Solunum sayısı dakikada 30-40 civarındadır. Erişkinde ise dk. 18-20 dir.</a:t>
            </a:r>
          </a:p>
          <a:p>
            <a:pPr eaLnBrk="1" hangingPunct="1">
              <a:lnSpc>
                <a:spcPct val="80000"/>
              </a:lnSpc>
              <a:buFontTx/>
              <a:buNone/>
            </a:pPr>
            <a:endParaRPr lang="tr-TR" altLang="tr-TR" sz="1800"/>
          </a:p>
          <a:p>
            <a:pPr eaLnBrk="1" hangingPunct="1">
              <a:lnSpc>
                <a:spcPct val="80000"/>
              </a:lnSpc>
            </a:pPr>
            <a:r>
              <a:rPr lang="tr-TR" altLang="tr-TR" sz="1800"/>
              <a:t>Kalp atımlarının sayısı dk. 120-160 civarındadır. Yetişkinde ise 65-70 dir.</a:t>
            </a:r>
          </a:p>
          <a:p>
            <a:pPr eaLnBrk="1" hangingPunct="1">
              <a:lnSpc>
                <a:spcPct val="80000"/>
              </a:lnSpc>
              <a:buFontTx/>
              <a:buNone/>
            </a:pPr>
            <a:endParaRPr lang="tr-TR" altLang="tr-TR" sz="1800"/>
          </a:p>
          <a:p>
            <a:pPr eaLnBrk="1" hangingPunct="1">
              <a:lnSpc>
                <a:spcPct val="80000"/>
              </a:lnSpc>
            </a:pPr>
            <a:r>
              <a:rPr lang="tr-TR" altLang="tr-TR" sz="1800"/>
              <a:t>Kandaki hemoglobin miktarı oldukça yüksektir.%14-17 gr kadardır. </a:t>
            </a:r>
          </a:p>
          <a:p>
            <a:pPr eaLnBrk="1" hangingPunct="1">
              <a:lnSpc>
                <a:spcPct val="80000"/>
              </a:lnSpc>
              <a:buFontTx/>
              <a:buNone/>
            </a:pPr>
            <a:endParaRPr lang="tr-TR" altLang="tr-TR" sz="1800"/>
          </a:p>
          <a:p>
            <a:pPr eaLnBrk="1" hangingPunct="1">
              <a:lnSpc>
                <a:spcPct val="80000"/>
              </a:lnSpc>
            </a:pPr>
            <a:r>
              <a:rPr lang="tr-TR" altLang="tr-TR" sz="1800"/>
              <a:t>Yeni doğan bebeğin kalori ihtiyacı günde 55cal/kg’dır. 1. haftanın sonunda 110 cal /kg yükselir.</a:t>
            </a:r>
          </a:p>
        </p:txBody>
      </p:sp>
    </p:spTree>
    <p:extLst>
      <p:ext uri="{BB962C8B-B14F-4D97-AF65-F5344CB8AC3E}">
        <p14:creationId xmlns:p14="http://schemas.microsoft.com/office/powerpoint/2010/main" val="37593890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5 Slayt Numarası Yer Tutucusu">
            <a:extLst>
              <a:ext uri="{FF2B5EF4-FFF2-40B4-BE49-F238E27FC236}">
                <a16:creationId xmlns:a16="http://schemas.microsoft.com/office/drawing/2014/main" id="{4FF4198A-4152-9E48-9E61-B062AC76884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17241488-4AA7-E541-ADD7-8185688725B8}" type="slidenum">
              <a:rPr lang="tr-TR" altLang="tr-TR" sz="1400"/>
              <a:pPr>
                <a:spcBef>
                  <a:spcPct val="0"/>
                </a:spcBef>
                <a:buFontTx/>
                <a:buNone/>
              </a:pPr>
              <a:t>7</a:t>
            </a:fld>
            <a:endParaRPr lang="tr-TR" altLang="tr-TR" sz="1400"/>
          </a:p>
        </p:txBody>
      </p:sp>
      <p:sp>
        <p:nvSpPr>
          <p:cNvPr id="57346" name="Rectangle 2">
            <a:extLst>
              <a:ext uri="{FF2B5EF4-FFF2-40B4-BE49-F238E27FC236}">
                <a16:creationId xmlns:a16="http://schemas.microsoft.com/office/drawing/2014/main" id="{4A2492D2-64BB-894B-82A2-50490B66E71D}"/>
              </a:ext>
            </a:extLst>
          </p:cNvPr>
          <p:cNvSpPr>
            <a:spLocks noGrp="1" noChangeArrowheads="1"/>
          </p:cNvSpPr>
          <p:nvPr>
            <p:ph type="title"/>
          </p:nvPr>
        </p:nvSpPr>
        <p:spPr/>
        <p:txBody>
          <a:bodyPr/>
          <a:lstStyle/>
          <a:p>
            <a:pPr eaLnBrk="1" hangingPunct="1"/>
            <a:r>
              <a:rPr lang="tr-TR" altLang="tr-TR" sz="2800" b="1"/>
              <a:t>Yeni Doğan Bebeğin Fiziksel Özellikleri</a:t>
            </a:r>
            <a:br>
              <a:rPr lang="tr-TR" altLang="tr-TR" sz="3600" b="1"/>
            </a:br>
            <a:endParaRPr lang="tr-TR" altLang="tr-TR" sz="3600" b="1"/>
          </a:p>
        </p:txBody>
      </p:sp>
      <p:sp>
        <p:nvSpPr>
          <p:cNvPr id="57347" name="Rectangle 3">
            <a:extLst>
              <a:ext uri="{FF2B5EF4-FFF2-40B4-BE49-F238E27FC236}">
                <a16:creationId xmlns:a16="http://schemas.microsoft.com/office/drawing/2014/main" id="{80044574-1D97-4A46-A8B2-C0990B9484E7}"/>
              </a:ext>
            </a:extLst>
          </p:cNvPr>
          <p:cNvSpPr>
            <a:spLocks noGrp="1" noChangeArrowheads="1"/>
          </p:cNvSpPr>
          <p:nvPr>
            <p:ph type="body" idx="1"/>
          </p:nvPr>
        </p:nvSpPr>
        <p:spPr>
          <a:xfrm>
            <a:off x="2209800" y="1371600"/>
            <a:ext cx="7696200" cy="4800600"/>
          </a:xfrm>
          <a:solidFill>
            <a:schemeClr val="accent1"/>
          </a:solidFill>
        </p:spPr>
        <p:txBody>
          <a:bodyPr/>
          <a:lstStyle/>
          <a:p>
            <a:pPr eaLnBrk="1" hangingPunct="1">
              <a:lnSpc>
                <a:spcPct val="80000"/>
              </a:lnSpc>
            </a:pPr>
            <a:r>
              <a:rPr lang="tr-TR" altLang="tr-TR"/>
              <a:t>Yeni doğan bebeğin vücudunda annesinden gelen bağışıklık cisimleri bulunur. Onu bir çok enfeksiyona karşı oldukça iyi korur. Fakat yine de dirençleri çeşitli enfeksiyonlara karşı oldukça düşüktür. Bu nedenle doğum odasında steril yani mikroplardan arıtılmış bir yağla temizlenirler. Göbek kordonu steril bir gazlı bezle sarılır. </a:t>
            </a:r>
          </a:p>
          <a:p>
            <a:pPr eaLnBrk="1" hangingPunct="1">
              <a:lnSpc>
                <a:spcPct val="80000"/>
              </a:lnSpc>
              <a:buFontTx/>
              <a:buNone/>
            </a:pPr>
            <a:endParaRPr lang="tr-TR" altLang="tr-TR"/>
          </a:p>
          <a:p>
            <a:pPr eaLnBrk="1" hangingPunct="1">
              <a:lnSpc>
                <a:spcPct val="80000"/>
              </a:lnSpc>
            </a:pPr>
            <a:r>
              <a:rPr lang="tr-TR" altLang="tr-TR">
                <a:solidFill>
                  <a:srgbClr val="FF0000"/>
                </a:solidFill>
              </a:rPr>
              <a:t>Yeni doğanın hakim pozisyonu fleksiyondur</a:t>
            </a:r>
            <a:r>
              <a:rPr lang="tr-TR" altLang="tr-TR"/>
              <a:t>.</a:t>
            </a:r>
          </a:p>
        </p:txBody>
      </p:sp>
    </p:spTree>
    <p:extLst>
      <p:ext uri="{BB962C8B-B14F-4D97-AF65-F5344CB8AC3E}">
        <p14:creationId xmlns:p14="http://schemas.microsoft.com/office/powerpoint/2010/main" val="2630227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5 Slayt Numarası Yer Tutucusu">
            <a:extLst>
              <a:ext uri="{FF2B5EF4-FFF2-40B4-BE49-F238E27FC236}">
                <a16:creationId xmlns:a16="http://schemas.microsoft.com/office/drawing/2014/main" id="{E134F16E-117C-2B44-9268-727275B8E47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EEE313EC-5371-B340-B1A9-7B74A5CEDFA6}" type="slidenum">
              <a:rPr lang="tr-TR" altLang="tr-TR" sz="1400"/>
              <a:pPr>
                <a:spcBef>
                  <a:spcPct val="0"/>
                </a:spcBef>
                <a:buFontTx/>
                <a:buNone/>
              </a:pPr>
              <a:t>8</a:t>
            </a:fld>
            <a:endParaRPr lang="tr-TR" altLang="tr-TR" sz="1400"/>
          </a:p>
        </p:txBody>
      </p:sp>
      <p:sp>
        <p:nvSpPr>
          <p:cNvPr id="59394" name="Rectangle 2">
            <a:extLst>
              <a:ext uri="{FF2B5EF4-FFF2-40B4-BE49-F238E27FC236}">
                <a16:creationId xmlns:a16="http://schemas.microsoft.com/office/drawing/2014/main" id="{93F302ED-164E-4D44-BD68-048CFC9CA8B1}"/>
              </a:ext>
            </a:extLst>
          </p:cNvPr>
          <p:cNvSpPr>
            <a:spLocks noGrp="1" noChangeArrowheads="1"/>
          </p:cNvSpPr>
          <p:nvPr>
            <p:ph type="title"/>
          </p:nvPr>
        </p:nvSpPr>
        <p:spPr>
          <a:xfrm>
            <a:off x="2209800" y="152400"/>
            <a:ext cx="6870700" cy="1219200"/>
          </a:xfrm>
        </p:spPr>
        <p:txBody>
          <a:bodyPr/>
          <a:lstStyle/>
          <a:p>
            <a:pPr eaLnBrk="1" hangingPunct="1"/>
            <a:r>
              <a:rPr lang="tr-TR" altLang="tr-TR" sz="3200" b="1">
                <a:solidFill>
                  <a:srgbClr val="FF33CC"/>
                </a:solidFill>
              </a:rPr>
              <a:t>Vücut ağırlıkları artışı:</a:t>
            </a:r>
            <a:br>
              <a:rPr lang="tr-TR" altLang="tr-TR" sz="3200" b="1">
                <a:solidFill>
                  <a:srgbClr val="FF33CC"/>
                </a:solidFill>
              </a:rPr>
            </a:br>
            <a:endParaRPr lang="tr-TR" altLang="tr-TR" sz="3200" b="1">
              <a:solidFill>
                <a:srgbClr val="FF33CC"/>
              </a:solidFill>
            </a:endParaRPr>
          </a:p>
        </p:txBody>
      </p:sp>
      <p:sp>
        <p:nvSpPr>
          <p:cNvPr id="59395" name="Rectangle 3">
            <a:extLst>
              <a:ext uri="{FF2B5EF4-FFF2-40B4-BE49-F238E27FC236}">
                <a16:creationId xmlns:a16="http://schemas.microsoft.com/office/drawing/2014/main" id="{25E90DC2-B982-3147-B351-D6638EF137AC}"/>
              </a:ext>
            </a:extLst>
          </p:cNvPr>
          <p:cNvSpPr>
            <a:spLocks noGrp="1" noChangeArrowheads="1"/>
          </p:cNvSpPr>
          <p:nvPr>
            <p:ph type="body" idx="1"/>
          </p:nvPr>
        </p:nvSpPr>
        <p:spPr>
          <a:xfrm>
            <a:off x="2133600" y="1143000"/>
            <a:ext cx="7696200" cy="4419600"/>
          </a:xfrm>
        </p:spPr>
        <p:txBody>
          <a:bodyPr/>
          <a:lstStyle/>
          <a:p>
            <a:pPr eaLnBrk="1" hangingPunct="1">
              <a:buFontTx/>
              <a:buNone/>
            </a:pPr>
            <a:r>
              <a:rPr lang="tr-TR" altLang="tr-TR"/>
              <a:t>	</a:t>
            </a:r>
          </a:p>
          <a:p>
            <a:pPr eaLnBrk="1" hangingPunct="1">
              <a:buFontTx/>
              <a:buNone/>
            </a:pPr>
            <a:r>
              <a:rPr lang="tr-TR" altLang="tr-TR"/>
              <a:t>İlk üç ay içinde günde 22-25 gr.</a:t>
            </a:r>
          </a:p>
          <a:p>
            <a:pPr eaLnBrk="1" hangingPunct="1">
              <a:buFontTx/>
              <a:buNone/>
            </a:pPr>
            <a:endParaRPr lang="tr-TR" altLang="tr-TR"/>
          </a:p>
          <a:p>
            <a:pPr eaLnBrk="1" hangingPunct="1">
              <a:buFontTx/>
              <a:buNone/>
            </a:pPr>
            <a:r>
              <a:rPr lang="tr-TR" altLang="tr-TR"/>
              <a:t>İkinci üç ay içinde günde 20-22 gr.</a:t>
            </a:r>
          </a:p>
          <a:p>
            <a:pPr eaLnBrk="1" hangingPunct="1">
              <a:buFontTx/>
              <a:buNone/>
            </a:pPr>
            <a:endParaRPr lang="tr-TR" altLang="tr-TR"/>
          </a:p>
          <a:p>
            <a:pPr eaLnBrk="1" hangingPunct="1">
              <a:buFontTx/>
              <a:buNone/>
            </a:pPr>
            <a:r>
              <a:rPr lang="tr-TR" altLang="tr-TR"/>
              <a:t>Üçüncü üç ay içinde günde 15-18 gr.</a:t>
            </a:r>
          </a:p>
          <a:p>
            <a:pPr eaLnBrk="1" hangingPunct="1">
              <a:buFontTx/>
              <a:buNone/>
            </a:pPr>
            <a:endParaRPr lang="tr-TR" altLang="tr-TR"/>
          </a:p>
          <a:p>
            <a:pPr eaLnBrk="1" hangingPunct="1">
              <a:buFontTx/>
              <a:buNone/>
            </a:pPr>
            <a:r>
              <a:rPr lang="tr-TR" altLang="tr-TR"/>
              <a:t>Dördüncü üç ay içinde günde 12-14 gr. </a:t>
            </a:r>
          </a:p>
        </p:txBody>
      </p:sp>
    </p:spTree>
    <p:extLst>
      <p:ext uri="{BB962C8B-B14F-4D97-AF65-F5344CB8AC3E}">
        <p14:creationId xmlns:p14="http://schemas.microsoft.com/office/powerpoint/2010/main" val="3312832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5 Slayt Numarası Yer Tutucusu">
            <a:extLst>
              <a:ext uri="{FF2B5EF4-FFF2-40B4-BE49-F238E27FC236}">
                <a16:creationId xmlns:a16="http://schemas.microsoft.com/office/drawing/2014/main" id="{CC09655C-E240-1D4B-87D8-C613267B7B7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E6FD4C3A-46BE-9B4A-A372-89EBD6EAE9DC}" type="slidenum">
              <a:rPr lang="tr-TR" altLang="tr-TR" sz="1400"/>
              <a:pPr>
                <a:spcBef>
                  <a:spcPct val="0"/>
                </a:spcBef>
                <a:buFontTx/>
                <a:buNone/>
              </a:pPr>
              <a:t>9</a:t>
            </a:fld>
            <a:endParaRPr lang="tr-TR" altLang="tr-TR" sz="1400"/>
          </a:p>
        </p:txBody>
      </p:sp>
      <p:sp>
        <p:nvSpPr>
          <p:cNvPr id="61442" name="Rectangle 2">
            <a:extLst>
              <a:ext uri="{FF2B5EF4-FFF2-40B4-BE49-F238E27FC236}">
                <a16:creationId xmlns:a16="http://schemas.microsoft.com/office/drawing/2014/main" id="{BE1DC180-F5CC-A049-937D-55BB1A35DF94}"/>
              </a:ext>
            </a:extLst>
          </p:cNvPr>
          <p:cNvSpPr>
            <a:spLocks noGrp="1" noChangeArrowheads="1"/>
          </p:cNvSpPr>
          <p:nvPr>
            <p:ph type="title"/>
          </p:nvPr>
        </p:nvSpPr>
        <p:spPr>
          <a:xfrm>
            <a:off x="2209800" y="152400"/>
            <a:ext cx="6870700" cy="990600"/>
          </a:xfrm>
        </p:spPr>
        <p:txBody>
          <a:bodyPr/>
          <a:lstStyle/>
          <a:p>
            <a:pPr eaLnBrk="1" hangingPunct="1"/>
            <a:r>
              <a:rPr lang="tr-TR" altLang="tr-TR">
                <a:solidFill>
                  <a:srgbClr val="FF33CC"/>
                </a:solidFill>
              </a:rPr>
              <a:t>Boyca Uzama:</a:t>
            </a:r>
          </a:p>
        </p:txBody>
      </p:sp>
      <p:sp>
        <p:nvSpPr>
          <p:cNvPr id="59396" name="Rectangle 3">
            <a:extLst>
              <a:ext uri="{FF2B5EF4-FFF2-40B4-BE49-F238E27FC236}">
                <a16:creationId xmlns:a16="http://schemas.microsoft.com/office/drawing/2014/main" id="{308B531A-B67B-554E-8356-FF11E3FA5DE3}"/>
              </a:ext>
            </a:extLst>
          </p:cNvPr>
          <p:cNvSpPr>
            <a:spLocks noGrp="1" noChangeArrowheads="1"/>
          </p:cNvSpPr>
          <p:nvPr>
            <p:ph type="body" idx="1"/>
          </p:nvPr>
        </p:nvSpPr>
        <p:spPr>
          <a:xfrm>
            <a:off x="2209800" y="1371600"/>
            <a:ext cx="7696200" cy="4495800"/>
          </a:xfrm>
        </p:spPr>
        <p:txBody>
          <a:bodyPr/>
          <a:lstStyle/>
          <a:p>
            <a:pPr eaLnBrk="1" hangingPunct="1">
              <a:lnSpc>
                <a:spcPct val="80000"/>
              </a:lnSpc>
              <a:buFontTx/>
              <a:buNone/>
              <a:defRPr/>
            </a:pPr>
            <a:r>
              <a:rPr lang="tr-TR" sz="2000" dirty="0"/>
              <a:t>     </a:t>
            </a:r>
          </a:p>
          <a:p>
            <a:pPr eaLnBrk="1" hangingPunct="1">
              <a:lnSpc>
                <a:spcPct val="80000"/>
              </a:lnSpc>
              <a:buFontTx/>
              <a:buNone/>
              <a:defRPr/>
            </a:pPr>
            <a:endParaRPr lang="tr-TR" sz="2000" dirty="0"/>
          </a:p>
          <a:p>
            <a:pPr eaLnBrk="1" hangingPunct="1">
              <a:lnSpc>
                <a:spcPct val="80000"/>
              </a:lnSpc>
              <a:defRPr/>
            </a:pPr>
            <a:r>
              <a:rPr lang="tr-TR" sz="2400" dirty="0"/>
              <a:t>İlk üç ay		10 cm.	(En hızlı ilk üç ay)</a:t>
            </a:r>
          </a:p>
          <a:p>
            <a:pPr marL="0" indent="0">
              <a:lnSpc>
                <a:spcPct val="80000"/>
              </a:lnSpc>
              <a:buNone/>
              <a:defRPr/>
            </a:pPr>
            <a:endParaRPr lang="tr-TR" sz="2400" dirty="0"/>
          </a:p>
          <a:p>
            <a:pPr eaLnBrk="1" hangingPunct="1">
              <a:lnSpc>
                <a:spcPct val="80000"/>
              </a:lnSpc>
              <a:defRPr/>
            </a:pPr>
            <a:r>
              <a:rPr lang="tr-TR" sz="2400" dirty="0"/>
              <a:t>İkinci üç ay	7 cm	</a:t>
            </a:r>
          </a:p>
          <a:p>
            <a:pPr marL="0" indent="0">
              <a:lnSpc>
                <a:spcPct val="80000"/>
              </a:lnSpc>
              <a:buNone/>
              <a:defRPr/>
            </a:pPr>
            <a:endParaRPr lang="tr-TR" sz="2400" dirty="0"/>
          </a:p>
          <a:p>
            <a:pPr eaLnBrk="1" hangingPunct="1">
              <a:lnSpc>
                <a:spcPct val="80000"/>
              </a:lnSpc>
              <a:defRPr/>
            </a:pPr>
            <a:r>
              <a:rPr lang="tr-TR" sz="2400" dirty="0"/>
              <a:t>Üçüncü üç ay	5 cm</a:t>
            </a:r>
          </a:p>
          <a:p>
            <a:pPr marL="0" indent="0">
              <a:lnSpc>
                <a:spcPct val="80000"/>
              </a:lnSpc>
              <a:buNone/>
              <a:defRPr/>
            </a:pPr>
            <a:endParaRPr lang="tr-TR" sz="2400" dirty="0"/>
          </a:p>
          <a:p>
            <a:pPr eaLnBrk="1" hangingPunct="1">
              <a:lnSpc>
                <a:spcPct val="80000"/>
              </a:lnSpc>
              <a:defRPr/>
            </a:pPr>
            <a:r>
              <a:rPr lang="tr-TR" sz="2400" dirty="0"/>
              <a:t>Dördüncü üç ay 	3 cm uzayarak doğuma kıyasla ortalama </a:t>
            </a:r>
            <a:r>
              <a:rPr lang="tr-TR" sz="2400" dirty="0">
                <a:solidFill>
                  <a:schemeClr val="tx2"/>
                </a:solidFill>
              </a:rPr>
              <a:t>25 cm. </a:t>
            </a:r>
            <a:r>
              <a:rPr lang="tr-TR" sz="2400" dirty="0"/>
              <a:t>uzarlar.</a:t>
            </a:r>
          </a:p>
        </p:txBody>
      </p:sp>
    </p:spTree>
    <p:extLst>
      <p:ext uri="{BB962C8B-B14F-4D97-AF65-F5344CB8AC3E}">
        <p14:creationId xmlns:p14="http://schemas.microsoft.com/office/powerpoint/2010/main" val="373146751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839</Words>
  <Application>Microsoft Macintosh PowerPoint</Application>
  <PresentationFormat>Geniş ekran</PresentationFormat>
  <Paragraphs>151</Paragraphs>
  <Slides>16</Slides>
  <Notes>14</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16</vt:i4>
      </vt:variant>
    </vt:vector>
  </HeadingPairs>
  <TitlesOfParts>
    <vt:vector size="22" baseType="lpstr">
      <vt:lpstr>Arial</vt:lpstr>
      <vt:lpstr>Calibri</vt:lpstr>
      <vt:lpstr>Calibri Light</vt:lpstr>
      <vt:lpstr>Comic Sans MS</vt:lpstr>
      <vt:lpstr>Times New Roman</vt:lpstr>
      <vt:lpstr>Office Teması</vt:lpstr>
      <vt:lpstr>Bebeklik Döneminde Fiziksel Gelişim</vt:lpstr>
      <vt:lpstr>YENİ DOĞAN BEBEK </vt:lpstr>
      <vt:lpstr>PowerPoint Sunusu</vt:lpstr>
      <vt:lpstr>Yeni Doğan Bebeğin Fiziksel Özellikleri </vt:lpstr>
      <vt:lpstr>Yeni Doğan Bebeğin Fiziksel Özellikleri </vt:lpstr>
      <vt:lpstr>Yeni Doğan Bebeğin Fiziksel Özellikleri </vt:lpstr>
      <vt:lpstr>Yeni Doğan Bebeğin Fiziksel Özellikleri </vt:lpstr>
      <vt:lpstr>Vücut ağırlıkları artışı: </vt:lpstr>
      <vt:lpstr>Boyca Uzama:</vt:lpstr>
      <vt:lpstr>Baş çevresi;</vt:lpstr>
      <vt:lpstr>1 yaşta;</vt:lpstr>
      <vt:lpstr>Diş Gelişimi;</vt:lpstr>
      <vt:lpstr>Diş Gelişimi;</vt:lpstr>
      <vt:lpstr>Apgar Ölçeği</vt:lpstr>
      <vt:lpstr>PowerPoint Sunusu</vt:lpstr>
      <vt:lpstr>Kaynak</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Bebeklik Döneminde Fiziksel Gelişim</dc:title>
  <dc:creator>Microsoft Office User</dc:creator>
  <cp:lastModifiedBy>Microsoft Office User</cp:lastModifiedBy>
  <cp:revision>3</cp:revision>
  <dcterms:created xsi:type="dcterms:W3CDTF">2020-05-08T11:41:20Z</dcterms:created>
  <dcterms:modified xsi:type="dcterms:W3CDTF">2020-05-08T11:44:16Z</dcterms:modified>
</cp:coreProperties>
</file>